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4"/>
  </p:sldMasterIdLst>
  <p:notesMasterIdLst>
    <p:notesMasterId r:id="rId15"/>
  </p:notesMasterIdLst>
  <p:sldIdLst>
    <p:sldId id="256" r:id="rId5"/>
    <p:sldId id="299" r:id="rId6"/>
    <p:sldId id="401" r:id="rId7"/>
    <p:sldId id="306" r:id="rId8"/>
    <p:sldId id="283" r:id="rId9"/>
    <p:sldId id="394" r:id="rId10"/>
    <p:sldId id="387" r:id="rId11"/>
    <p:sldId id="400" r:id="rId12"/>
    <p:sldId id="395" r:id="rId13"/>
    <p:sldId id="39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2"/>
    <a:srgbClr val="A8A8A1"/>
    <a:srgbClr val="998A82"/>
    <a:srgbClr val="C4BD9C"/>
    <a:srgbClr val="F0A845"/>
    <a:srgbClr val="B87D33"/>
    <a:srgbClr val="D48080"/>
    <a:srgbClr val="8CB052"/>
    <a:srgbClr val="528791"/>
    <a:srgbClr val="7391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E1DC7-3EED-4120-BFEC-6243894E88F9}" v="4" dt="2024-04-23T16:53:15.938"/>
  </p1510:revLst>
</p1510:revInfo>
</file>

<file path=ppt/tableStyles.xml><?xml version="1.0" encoding="utf-8"?>
<a:tblStyleLst xmlns:a="http://schemas.openxmlformats.org/drawingml/2006/main" def="{6CA9371B-4015-41C4-A221-EC01A6F80B7B}">
  <a:tblStyle styleId="{6CA9371B-4015-41C4-A221-EC01A6F80B7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515" autoAdjust="0"/>
  </p:normalViewPr>
  <p:slideViewPr>
    <p:cSldViewPr snapToGrid="0">
      <p:cViewPr>
        <p:scale>
          <a:sx n="75" d="100"/>
          <a:sy n="75" d="100"/>
        </p:scale>
        <p:origin x="1272" y="57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Beriro - BGS" userId="de71fb12-6dcf-4d4b-9207-ba41332bcc24" providerId="ADAL" clId="{099E1DC7-3EED-4120-BFEC-6243894E88F9}"/>
    <pc:docChg chg="undo custSel addSld modSld">
      <pc:chgData name="Darren Beriro - BGS" userId="de71fb12-6dcf-4d4b-9207-ba41332bcc24" providerId="ADAL" clId="{099E1DC7-3EED-4120-BFEC-6243894E88F9}" dt="2024-04-23T16:58:19.544" v="56" actId="207"/>
      <pc:docMkLst>
        <pc:docMk/>
      </pc:docMkLst>
      <pc:sldChg chg="addSp delSp modSp new mod modClrScheme delAnim modAnim chgLayout">
        <pc:chgData name="Darren Beriro - BGS" userId="de71fb12-6dcf-4d4b-9207-ba41332bcc24" providerId="ADAL" clId="{099E1DC7-3EED-4120-BFEC-6243894E88F9}" dt="2024-04-23T16:58:19.544" v="56" actId="207"/>
        <pc:sldMkLst>
          <pc:docMk/>
          <pc:sldMk cId="1185384478" sldId="401"/>
        </pc:sldMkLst>
        <pc:spChg chg="del mod ord">
          <ac:chgData name="Darren Beriro - BGS" userId="de71fb12-6dcf-4d4b-9207-ba41332bcc24" providerId="ADAL" clId="{099E1DC7-3EED-4120-BFEC-6243894E88F9}" dt="2024-04-23T16:51:38.232" v="1" actId="700"/>
          <ac:spMkLst>
            <pc:docMk/>
            <pc:sldMk cId="1185384478" sldId="401"/>
            <ac:spMk id="2" creationId="{99922E34-AD22-5DB2-FC81-9BD205CC279E}"/>
          </ac:spMkLst>
        </pc:spChg>
        <pc:spChg chg="del mod ord">
          <ac:chgData name="Darren Beriro - BGS" userId="de71fb12-6dcf-4d4b-9207-ba41332bcc24" providerId="ADAL" clId="{099E1DC7-3EED-4120-BFEC-6243894E88F9}" dt="2024-04-23T16:51:38.232" v="1" actId="700"/>
          <ac:spMkLst>
            <pc:docMk/>
            <pc:sldMk cId="1185384478" sldId="401"/>
            <ac:spMk id="3" creationId="{B6DF6909-2949-05F1-3BF2-B1D2887C9C68}"/>
          </ac:spMkLst>
        </pc:spChg>
        <pc:spChg chg="del mod ord">
          <ac:chgData name="Darren Beriro - BGS" userId="de71fb12-6dcf-4d4b-9207-ba41332bcc24" providerId="ADAL" clId="{099E1DC7-3EED-4120-BFEC-6243894E88F9}" dt="2024-04-23T16:53:08.410" v="35" actId="478"/>
          <ac:spMkLst>
            <pc:docMk/>
            <pc:sldMk cId="1185384478" sldId="401"/>
            <ac:spMk id="4" creationId="{EF0384CC-9902-1B97-CE60-4213E97A8CB6}"/>
          </ac:spMkLst>
        </pc:spChg>
        <pc:spChg chg="add mod ord">
          <ac:chgData name="Darren Beriro - BGS" userId="de71fb12-6dcf-4d4b-9207-ba41332bcc24" providerId="ADAL" clId="{099E1DC7-3EED-4120-BFEC-6243894E88F9}" dt="2024-04-23T16:53:14.829" v="38" actId="1076"/>
          <ac:spMkLst>
            <pc:docMk/>
            <pc:sldMk cId="1185384478" sldId="401"/>
            <ac:spMk id="5" creationId="{19C17AFD-6D11-6D37-0CF7-2812173C8BED}"/>
          </ac:spMkLst>
        </pc:spChg>
        <pc:spChg chg="add del mod ord">
          <ac:chgData name="Darren Beriro - BGS" userId="de71fb12-6dcf-4d4b-9207-ba41332bcc24" providerId="ADAL" clId="{099E1DC7-3EED-4120-BFEC-6243894E88F9}" dt="2024-04-23T16:51:49.423" v="15" actId="478"/>
          <ac:spMkLst>
            <pc:docMk/>
            <pc:sldMk cId="1185384478" sldId="401"/>
            <ac:spMk id="6" creationId="{12FA9649-D56C-924F-B89F-67F552286E3F}"/>
          </ac:spMkLst>
        </pc:spChg>
        <pc:spChg chg="add del mod ord">
          <ac:chgData name="Darren Beriro - BGS" userId="de71fb12-6dcf-4d4b-9207-ba41332bcc24" providerId="ADAL" clId="{099E1DC7-3EED-4120-BFEC-6243894E88F9}" dt="2024-04-23T16:53:12.835" v="37" actId="478"/>
          <ac:spMkLst>
            <pc:docMk/>
            <pc:sldMk cId="1185384478" sldId="401"/>
            <ac:spMk id="7" creationId="{54CDC1AE-C53A-889E-D68E-AF4FEAFFECB3}"/>
          </ac:spMkLst>
        </pc:spChg>
        <pc:spChg chg="add mod">
          <ac:chgData name="Darren Beriro - BGS" userId="de71fb12-6dcf-4d4b-9207-ba41332bcc24" providerId="ADAL" clId="{099E1DC7-3EED-4120-BFEC-6243894E88F9}" dt="2024-04-23T16:51:56.129" v="26"/>
          <ac:spMkLst>
            <pc:docMk/>
            <pc:sldMk cId="1185384478" sldId="401"/>
            <ac:spMk id="8" creationId="{7484E285-4CC1-2338-8238-F1E6E387E016}"/>
          </ac:spMkLst>
        </pc:spChg>
        <pc:spChg chg="add mod">
          <ac:chgData name="Darren Beriro - BGS" userId="de71fb12-6dcf-4d4b-9207-ba41332bcc24" providerId="ADAL" clId="{099E1DC7-3EED-4120-BFEC-6243894E88F9}" dt="2024-04-23T16:51:56.129" v="26"/>
          <ac:spMkLst>
            <pc:docMk/>
            <pc:sldMk cId="1185384478" sldId="401"/>
            <ac:spMk id="9" creationId="{661EE1D2-F5E9-D4DE-2112-00EA0F9F740C}"/>
          </ac:spMkLst>
        </pc:spChg>
        <pc:spChg chg="add mod">
          <ac:chgData name="Darren Beriro - BGS" userId="de71fb12-6dcf-4d4b-9207-ba41332bcc24" providerId="ADAL" clId="{099E1DC7-3EED-4120-BFEC-6243894E88F9}" dt="2024-04-23T16:51:56.129" v="26"/>
          <ac:spMkLst>
            <pc:docMk/>
            <pc:sldMk cId="1185384478" sldId="401"/>
            <ac:spMk id="10" creationId="{45B239C8-FFA2-59B5-D2C6-322BB452FBB6}"/>
          </ac:spMkLst>
        </pc:spChg>
        <pc:spChg chg="add mod">
          <ac:chgData name="Darren Beriro - BGS" userId="de71fb12-6dcf-4d4b-9207-ba41332bcc24" providerId="ADAL" clId="{099E1DC7-3EED-4120-BFEC-6243894E88F9}" dt="2024-04-23T16:51:56.129" v="26"/>
          <ac:spMkLst>
            <pc:docMk/>
            <pc:sldMk cId="1185384478" sldId="401"/>
            <ac:spMk id="11" creationId="{74E193D7-4555-E8B7-B701-A222D44CFC03}"/>
          </ac:spMkLst>
        </pc:spChg>
        <pc:spChg chg="add mod">
          <ac:chgData name="Darren Beriro - BGS" userId="de71fb12-6dcf-4d4b-9207-ba41332bcc24" providerId="ADAL" clId="{099E1DC7-3EED-4120-BFEC-6243894E88F9}" dt="2024-04-23T16:51:56.129" v="26"/>
          <ac:spMkLst>
            <pc:docMk/>
            <pc:sldMk cId="1185384478" sldId="401"/>
            <ac:spMk id="12" creationId="{CE0B61DD-73D1-3452-0221-3E9E4B07323C}"/>
          </ac:spMkLst>
        </pc:spChg>
        <pc:spChg chg="add mod">
          <ac:chgData name="Darren Beriro - BGS" userId="de71fb12-6dcf-4d4b-9207-ba41332bcc24" providerId="ADAL" clId="{099E1DC7-3EED-4120-BFEC-6243894E88F9}" dt="2024-04-23T16:51:56.129" v="26"/>
          <ac:spMkLst>
            <pc:docMk/>
            <pc:sldMk cId="1185384478" sldId="401"/>
            <ac:spMk id="13" creationId="{FB14672E-8122-5015-8703-8F9A09A596D8}"/>
          </ac:spMkLst>
        </pc:spChg>
        <pc:spChg chg="add mod">
          <ac:chgData name="Darren Beriro - BGS" userId="de71fb12-6dcf-4d4b-9207-ba41332bcc24" providerId="ADAL" clId="{099E1DC7-3EED-4120-BFEC-6243894E88F9}" dt="2024-04-23T16:51:56.129" v="26"/>
          <ac:spMkLst>
            <pc:docMk/>
            <pc:sldMk cId="1185384478" sldId="401"/>
            <ac:spMk id="14" creationId="{58841B6E-AACD-DF39-1D42-C1B3796CF0E8}"/>
          </ac:spMkLst>
        </pc:spChg>
        <pc:spChg chg="add mod">
          <ac:chgData name="Darren Beriro - BGS" userId="de71fb12-6dcf-4d4b-9207-ba41332bcc24" providerId="ADAL" clId="{099E1DC7-3EED-4120-BFEC-6243894E88F9}" dt="2024-04-23T16:51:56.129" v="26"/>
          <ac:spMkLst>
            <pc:docMk/>
            <pc:sldMk cId="1185384478" sldId="401"/>
            <ac:spMk id="15" creationId="{4A629114-0872-7902-ECA0-B1DE6090C15E}"/>
          </ac:spMkLst>
        </pc:spChg>
        <pc:spChg chg="add mod">
          <ac:chgData name="Darren Beriro - BGS" userId="de71fb12-6dcf-4d4b-9207-ba41332bcc24" providerId="ADAL" clId="{099E1DC7-3EED-4120-BFEC-6243894E88F9}" dt="2024-04-23T16:51:56.129" v="26"/>
          <ac:spMkLst>
            <pc:docMk/>
            <pc:sldMk cId="1185384478" sldId="401"/>
            <ac:spMk id="16" creationId="{3376BDCF-6255-AF30-F319-EC0BADF519F4}"/>
          </ac:spMkLst>
        </pc:spChg>
        <pc:spChg chg="add mod">
          <ac:chgData name="Darren Beriro - BGS" userId="de71fb12-6dcf-4d4b-9207-ba41332bcc24" providerId="ADAL" clId="{099E1DC7-3EED-4120-BFEC-6243894E88F9}" dt="2024-04-23T16:51:56.129" v="26"/>
          <ac:spMkLst>
            <pc:docMk/>
            <pc:sldMk cId="1185384478" sldId="401"/>
            <ac:spMk id="17" creationId="{06A45B9F-193E-DC7C-8B94-989E7CA9B674}"/>
          </ac:spMkLst>
        </pc:spChg>
        <pc:spChg chg="add mod">
          <ac:chgData name="Darren Beriro - BGS" userId="de71fb12-6dcf-4d4b-9207-ba41332bcc24" providerId="ADAL" clId="{099E1DC7-3EED-4120-BFEC-6243894E88F9}" dt="2024-04-23T16:51:56.129" v="26"/>
          <ac:spMkLst>
            <pc:docMk/>
            <pc:sldMk cId="1185384478" sldId="401"/>
            <ac:spMk id="18" creationId="{D8CA43CE-9561-BD0F-5C7B-6CCA92E9FDE9}"/>
          </ac:spMkLst>
        </pc:spChg>
        <pc:spChg chg="add mod">
          <ac:chgData name="Darren Beriro - BGS" userId="de71fb12-6dcf-4d4b-9207-ba41332bcc24" providerId="ADAL" clId="{099E1DC7-3EED-4120-BFEC-6243894E88F9}" dt="2024-04-23T16:51:56.129" v="26"/>
          <ac:spMkLst>
            <pc:docMk/>
            <pc:sldMk cId="1185384478" sldId="401"/>
            <ac:spMk id="19" creationId="{8C042049-4134-CB6F-34C5-C77C380A052B}"/>
          </ac:spMkLst>
        </pc:spChg>
        <pc:spChg chg="add mod">
          <ac:chgData name="Darren Beriro - BGS" userId="de71fb12-6dcf-4d4b-9207-ba41332bcc24" providerId="ADAL" clId="{099E1DC7-3EED-4120-BFEC-6243894E88F9}" dt="2024-04-23T16:51:56.129" v="26"/>
          <ac:spMkLst>
            <pc:docMk/>
            <pc:sldMk cId="1185384478" sldId="401"/>
            <ac:spMk id="20" creationId="{FDF0CACA-D8E9-420C-9F36-D2395B0F240F}"/>
          </ac:spMkLst>
        </pc:spChg>
        <pc:spChg chg="add mod">
          <ac:chgData name="Darren Beriro - BGS" userId="de71fb12-6dcf-4d4b-9207-ba41332bcc24" providerId="ADAL" clId="{099E1DC7-3EED-4120-BFEC-6243894E88F9}" dt="2024-04-23T16:51:56.129" v="26"/>
          <ac:spMkLst>
            <pc:docMk/>
            <pc:sldMk cId="1185384478" sldId="401"/>
            <ac:spMk id="21" creationId="{21A0BE34-94CC-53AE-65FB-5D5F43E7DA54}"/>
          </ac:spMkLst>
        </pc:spChg>
        <pc:spChg chg="add mod">
          <ac:chgData name="Darren Beriro - BGS" userId="de71fb12-6dcf-4d4b-9207-ba41332bcc24" providerId="ADAL" clId="{099E1DC7-3EED-4120-BFEC-6243894E88F9}" dt="2024-04-23T16:51:56.129" v="26"/>
          <ac:spMkLst>
            <pc:docMk/>
            <pc:sldMk cId="1185384478" sldId="401"/>
            <ac:spMk id="22" creationId="{18A51BC8-6BC6-E0A2-233A-33943B2557DB}"/>
          </ac:spMkLst>
        </pc:spChg>
        <pc:spChg chg="add mod">
          <ac:chgData name="Darren Beriro - BGS" userId="de71fb12-6dcf-4d4b-9207-ba41332bcc24" providerId="ADAL" clId="{099E1DC7-3EED-4120-BFEC-6243894E88F9}" dt="2024-04-23T16:51:56.129" v="26"/>
          <ac:spMkLst>
            <pc:docMk/>
            <pc:sldMk cId="1185384478" sldId="401"/>
            <ac:spMk id="23" creationId="{222B2C80-E340-F571-BD17-AA6F72F6B616}"/>
          </ac:spMkLst>
        </pc:spChg>
        <pc:spChg chg="add mod">
          <ac:chgData name="Darren Beriro - BGS" userId="de71fb12-6dcf-4d4b-9207-ba41332bcc24" providerId="ADAL" clId="{099E1DC7-3EED-4120-BFEC-6243894E88F9}" dt="2024-04-23T16:51:56.129" v="26"/>
          <ac:spMkLst>
            <pc:docMk/>
            <pc:sldMk cId="1185384478" sldId="401"/>
            <ac:spMk id="24" creationId="{FB940D69-BE62-8B2A-ECB5-306B7E8C1D7C}"/>
          </ac:spMkLst>
        </pc:spChg>
        <pc:spChg chg="add mod">
          <ac:chgData name="Darren Beriro - BGS" userId="de71fb12-6dcf-4d4b-9207-ba41332bcc24" providerId="ADAL" clId="{099E1DC7-3EED-4120-BFEC-6243894E88F9}" dt="2024-04-23T16:51:56.129" v="26"/>
          <ac:spMkLst>
            <pc:docMk/>
            <pc:sldMk cId="1185384478" sldId="401"/>
            <ac:spMk id="25" creationId="{29E0C3D8-E2A1-95F5-0FE9-A98439FC740E}"/>
          </ac:spMkLst>
        </pc:spChg>
        <pc:spChg chg="add mod">
          <ac:chgData name="Darren Beriro - BGS" userId="de71fb12-6dcf-4d4b-9207-ba41332bcc24" providerId="ADAL" clId="{099E1DC7-3EED-4120-BFEC-6243894E88F9}" dt="2024-04-23T16:51:56.129" v="26"/>
          <ac:spMkLst>
            <pc:docMk/>
            <pc:sldMk cId="1185384478" sldId="401"/>
            <ac:spMk id="26" creationId="{7DDD086D-7544-0A3F-FEA9-671AAC989D6E}"/>
          </ac:spMkLst>
        </pc:spChg>
        <pc:spChg chg="add mod">
          <ac:chgData name="Darren Beriro - BGS" userId="de71fb12-6dcf-4d4b-9207-ba41332bcc24" providerId="ADAL" clId="{099E1DC7-3EED-4120-BFEC-6243894E88F9}" dt="2024-04-23T16:51:56.129" v="26"/>
          <ac:spMkLst>
            <pc:docMk/>
            <pc:sldMk cId="1185384478" sldId="401"/>
            <ac:spMk id="27" creationId="{8D7A74F0-A776-DD28-3A50-93F088C5EB77}"/>
          </ac:spMkLst>
        </pc:spChg>
        <pc:spChg chg="add mod">
          <ac:chgData name="Darren Beriro - BGS" userId="de71fb12-6dcf-4d4b-9207-ba41332bcc24" providerId="ADAL" clId="{099E1DC7-3EED-4120-BFEC-6243894E88F9}" dt="2024-04-23T16:51:56.129" v="26"/>
          <ac:spMkLst>
            <pc:docMk/>
            <pc:sldMk cId="1185384478" sldId="401"/>
            <ac:spMk id="28" creationId="{809BAEB8-E395-DD5A-2C63-32365E1CB434}"/>
          </ac:spMkLst>
        </pc:spChg>
        <pc:spChg chg="add mod">
          <ac:chgData name="Darren Beriro - BGS" userId="de71fb12-6dcf-4d4b-9207-ba41332bcc24" providerId="ADAL" clId="{099E1DC7-3EED-4120-BFEC-6243894E88F9}" dt="2024-04-23T16:51:56.129" v="26"/>
          <ac:spMkLst>
            <pc:docMk/>
            <pc:sldMk cId="1185384478" sldId="401"/>
            <ac:spMk id="29" creationId="{621089A0-78B9-D29F-FDB1-72F6B9427B44}"/>
          </ac:spMkLst>
        </pc:spChg>
        <pc:spChg chg="add mod">
          <ac:chgData name="Darren Beriro - BGS" userId="de71fb12-6dcf-4d4b-9207-ba41332bcc24" providerId="ADAL" clId="{099E1DC7-3EED-4120-BFEC-6243894E88F9}" dt="2024-04-23T16:51:56.129" v="26"/>
          <ac:spMkLst>
            <pc:docMk/>
            <pc:sldMk cId="1185384478" sldId="401"/>
            <ac:spMk id="30" creationId="{67B314D5-FEF3-32F7-24FA-D59984740749}"/>
          </ac:spMkLst>
        </pc:spChg>
        <pc:spChg chg="add mod">
          <ac:chgData name="Darren Beriro - BGS" userId="de71fb12-6dcf-4d4b-9207-ba41332bcc24" providerId="ADAL" clId="{099E1DC7-3EED-4120-BFEC-6243894E88F9}" dt="2024-04-23T16:51:56.129" v="26"/>
          <ac:spMkLst>
            <pc:docMk/>
            <pc:sldMk cId="1185384478" sldId="401"/>
            <ac:spMk id="31" creationId="{4655C08F-3E96-E2DC-800F-C81E60DE3C10}"/>
          </ac:spMkLst>
        </pc:spChg>
        <pc:spChg chg="add mod">
          <ac:chgData name="Darren Beriro - BGS" userId="de71fb12-6dcf-4d4b-9207-ba41332bcc24" providerId="ADAL" clId="{099E1DC7-3EED-4120-BFEC-6243894E88F9}" dt="2024-04-23T16:51:56.129" v="26"/>
          <ac:spMkLst>
            <pc:docMk/>
            <pc:sldMk cId="1185384478" sldId="401"/>
            <ac:spMk id="32" creationId="{0FE02D31-0371-4801-F5D9-8CF9012D2D00}"/>
          </ac:spMkLst>
        </pc:spChg>
        <pc:spChg chg="add mod">
          <ac:chgData name="Darren Beriro - BGS" userId="de71fb12-6dcf-4d4b-9207-ba41332bcc24" providerId="ADAL" clId="{099E1DC7-3EED-4120-BFEC-6243894E88F9}" dt="2024-04-23T16:51:56.129" v="26"/>
          <ac:spMkLst>
            <pc:docMk/>
            <pc:sldMk cId="1185384478" sldId="401"/>
            <ac:spMk id="33" creationId="{F540938D-837A-8628-4619-ECCA222202B5}"/>
          </ac:spMkLst>
        </pc:spChg>
        <pc:spChg chg="add mod">
          <ac:chgData name="Darren Beriro - BGS" userId="de71fb12-6dcf-4d4b-9207-ba41332bcc24" providerId="ADAL" clId="{099E1DC7-3EED-4120-BFEC-6243894E88F9}" dt="2024-04-23T16:51:56.129" v="26"/>
          <ac:spMkLst>
            <pc:docMk/>
            <pc:sldMk cId="1185384478" sldId="401"/>
            <ac:spMk id="34" creationId="{0CBFE1F0-7A70-CED4-BA09-20B753301535}"/>
          </ac:spMkLst>
        </pc:spChg>
        <pc:spChg chg="add mod">
          <ac:chgData name="Darren Beriro - BGS" userId="de71fb12-6dcf-4d4b-9207-ba41332bcc24" providerId="ADAL" clId="{099E1DC7-3EED-4120-BFEC-6243894E88F9}" dt="2024-04-23T16:51:56.129" v="26"/>
          <ac:spMkLst>
            <pc:docMk/>
            <pc:sldMk cId="1185384478" sldId="401"/>
            <ac:spMk id="35" creationId="{9804DDBC-27C4-E93E-470A-B2B29E5F2142}"/>
          </ac:spMkLst>
        </pc:spChg>
        <pc:spChg chg="add mod">
          <ac:chgData name="Darren Beriro - BGS" userId="de71fb12-6dcf-4d4b-9207-ba41332bcc24" providerId="ADAL" clId="{099E1DC7-3EED-4120-BFEC-6243894E88F9}" dt="2024-04-23T16:51:56.129" v="26"/>
          <ac:spMkLst>
            <pc:docMk/>
            <pc:sldMk cId="1185384478" sldId="401"/>
            <ac:spMk id="36" creationId="{538ED97F-0005-A168-B057-35ECB8710F9D}"/>
          </ac:spMkLst>
        </pc:spChg>
        <pc:spChg chg="add mod">
          <ac:chgData name="Darren Beriro - BGS" userId="de71fb12-6dcf-4d4b-9207-ba41332bcc24" providerId="ADAL" clId="{099E1DC7-3EED-4120-BFEC-6243894E88F9}" dt="2024-04-23T16:51:56.129" v="26"/>
          <ac:spMkLst>
            <pc:docMk/>
            <pc:sldMk cId="1185384478" sldId="401"/>
            <ac:spMk id="37" creationId="{20385D81-9678-1E06-6A48-A02380BE74EC}"/>
          </ac:spMkLst>
        </pc:spChg>
        <pc:spChg chg="add mod">
          <ac:chgData name="Darren Beriro - BGS" userId="de71fb12-6dcf-4d4b-9207-ba41332bcc24" providerId="ADAL" clId="{099E1DC7-3EED-4120-BFEC-6243894E88F9}" dt="2024-04-23T16:51:56.129" v="26"/>
          <ac:spMkLst>
            <pc:docMk/>
            <pc:sldMk cId="1185384478" sldId="401"/>
            <ac:spMk id="41" creationId="{380AF0C3-3D09-7E4C-7E12-772DBE24F889}"/>
          </ac:spMkLst>
        </pc:spChg>
        <pc:spChg chg="add mod">
          <ac:chgData name="Darren Beriro - BGS" userId="de71fb12-6dcf-4d4b-9207-ba41332bcc24" providerId="ADAL" clId="{099E1DC7-3EED-4120-BFEC-6243894E88F9}" dt="2024-04-23T16:51:56.129" v="26"/>
          <ac:spMkLst>
            <pc:docMk/>
            <pc:sldMk cId="1185384478" sldId="401"/>
            <ac:spMk id="42" creationId="{79C765E5-FD61-F754-A4BB-54B0EE83B196}"/>
          </ac:spMkLst>
        </pc:spChg>
        <pc:spChg chg="add del mod">
          <ac:chgData name="Darren Beriro - BGS" userId="de71fb12-6dcf-4d4b-9207-ba41332bcc24" providerId="ADAL" clId="{099E1DC7-3EED-4120-BFEC-6243894E88F9}" dt="2024-04-23T16:53:08.410" v="35" actId="478"/>
          <ac:spMkLst>
            <pc:docMk/>
            <pc:sldMk cId="1185384478" sldId="401"/>
            <ac:spMk id="43" creationId="{96A44B47-8FBC-4CF8-DCD4-0CF4CF820462}"/>
          </ac:spMkLst>
        </pc:spChg>
        <pc:spChg chg="add del mod">
          <ac:chgData name="Darren Beriro - BGS" userId="de71fb12-6dcf-4d4b-9207-ba41332bcc24" providerId="ADAL" clId="{099E1DC7-3EED-4120-BFEC-6243894E88F9}" dt="2024-04-23T16:53:08.410" v="35" actId="478"/>
          <ac:spMkLst>
            <pc:docMk/>
            <pc:sldMk cId="1185384478" sldId="401"/>
            <ac:spMk id="44" creationId="{283299E3-724E-15D6-9EFD-95AF942EDB80}"/>
          </ac:spMkLst>
        </pc:spChg>
        <pc:spChg chg="add del mod">
          <ac:chgData name="Darren Beriro - BGS" userId="de71fb12-6dcf-4d4b-9207-ba41332bcc24" providerId="ADAL" clId="{099E1DC7-3EED-4120-BFEC-6243894E88F9}" dt="2024-04-23T16:53:08.410" v="35" actId="478"/>
          <ac:spMkLst>
            <pc:docMk/>
            <pc:sldMk cId="1185384478" sldId="401"/>
            <ac:spMk id="45" creationId="{19410C52-4CAA-C462-76C2-CD44130C579A}"/>
          </ac:spMkLst>
        </pc:spChg>
        <pc:spChg chg="add del mod">
          <ac:chgData name="Darren Beriro - BGS" userId="de71fb12-6dcf-4d4b-9207-ba41332bcc24" providerId="ADAL" clId="{099E1DC7-3EED-4120-BFEC-6243894E88F9}" dt="2024-04-23T16:53:08.410" v="35" actId="478"/>
          <ac:spMkLst>
            <pc:docMk/>
            <pc:sldMk cId="1185384478" sldId="401"/>
            <ac:spMk id="46" creationId="{9C4EB271-4EEA-8FE5-7833-F92CF838C775}"/>
          </ac:spMkLst>
        </pc:spChg>
        <pc:spChg chg="add del mod">
          <ac:chgData name="Darren Beriro - BGS" userId="de71fb12-6dcf-4d4b-9207-ba41332bcc24" providerId="ADAL" clId="{099E1DC7-3EED-4120-BFEC-6243894E88F9}" dt="2024-04-23T16:53:08.410" v="35" actId="478"/>
          <ac:spMkLst>
            <pc:docMk/>
            <pc:sldMk cId="1185384478" sldId="401"/>
            <ac:spMk id="47" creationId="{25007A53-D0E1-FE83-8871-0A8A93D9A7EE}"/>
          </ac:spMkLst>
        </pc:spChg>
        <pc:spChg chg="add del mod">
          <ac:chgData name="Darren Beriro - BGS" userId="de71fb12-6dcf-4d4b-9207-ba41332bcc24" providerId="ADAL" clId="{099E1DC7-3EED-4120-BFEC-6243894E88F9}" dt="2024-04-23T16:53:08.410" v="35" actId="478"/>
          <ac:spMkLst>
            <pc:docMk/>
            <pc:sldMk cId="1185384478" sldId="401"/>
            <ac:spMk id="48" creationId="{7C7A92A8-292E-28C6-522E-E1E87A5C5611}"/>
          </ac:spMkLst>
        </pc:spChg>
        <pc:spChg chg="add del mod">
          <ac:chgData name="Darren Beriro - BGS" userId="de71fb12-6dcf-4d4b-9207-ba41332bcc24" providerId="ADAL" clId="{099E1DC7-3EED-4120-BFEC-6243894E88F9}" dt="2024-04-23T16:53:08.410" v="35" actId="478"/>
          <ac:spMkLst>
            <pc:docMk/>
            <pc:sldMk cId="1185384478" sldId="401"/>
            <ac:spMk id="49" creationId="{A6AABB90-4946-5882-E385-AF5E9A77AAB8}"/>
          </ac:spMkLst>
        </pc:spChg>
        <pc:spChg chg="add del mod">
          <ac:chgData name="Darren Beriro - BGS" userId="de71fb12-6dcf-4d4b-9207-ba41332bcc24" providerId="ADAL" clId="{099E1DC7-3EED-4120-BFEC-6243894E88F9}" dt="2024-04-23T16:53:08.410" v="35" actId="478"/>
          <ac:spMkLst>
            <pc:docMk/>
            <pc:sldMk cId="1185384478" sldId="401"/>
            <ac:spMk id="50" creationId="{08933A64-F291-F17D-E5D2-036EC7052BFD}"/>
          </ac:spMkLst>
        </pc:spChg>
        <pc:spChg chg="add del mod">
          <ac:chgData name="Darren Beriro - BGS" userId="de71fb12-6dcf-4d4b-9207-ba41332bcc24" providerId="ADAL" clId="{099E1DC7-3EED-4120-BFEC-6243894E88F9}" dt="2024-04-23T16:53:08.410" v="35" actId="478"/>
          <ac:spMkLst>
            <pc:docMk/>
            <pc:sldMk cId="1185384478" sldId="401"/>
            <ac:spMk id="51" creationId="{968D9397-785C-139C-33E1-A48C4B5C5E74}"/>
          </ac:spMkLst>
        </pc:spChg>
        <pc:spChg chg="add del mod">
          <ac:chgData name="Darren Beriro - BGS" userId="de71fb12-6dcf-4d4b-9207-ba41332bcc24" providerId="ADAL" clId="{099E1DC7-3EED-4120-BFEC-6243894E88F9}" dt="2024-04-23T16:53:08.410" v="35" actId="478"/>
          <ac:spMkLst>
            <pc:docMk/>
            <pc:sldMk cId="1185384478" sldId="401"/>
            <ac:spMk id="52" creationId="{7ED2CF6C-D898-74A9-E6AB-EC863711C391}"/>
          </ac:spMkLst>
        </pc:spChg>
        <pc:spChg chg="add del mod">
          <ac:chgData name="Darren Beriro - BGS" userId="de71fb12-6dcf-4d4b-9207-ba41332bcc24" providerId="ADAL" clId="{099E1DC7-3EED-4120-BFEC-6243894E88F9}" dt="2024-04-23T16:53:08.410" v="35" actId="478"/>
          <ac:spMkLst>
            <pc:docMk/>
            <pc:sldMk cId="1185384478" sldId="401"/>
            <ac:spMk id="53" creationId="{15AE3FE4-8C21-E54E-AC1D-CB79A8FED266}"/>
          </ac:spMkLst>
        </pc:spChg>
        <pc:spChg chg="add del mod">
          <ac:chgData name="Darren Beriro - BGS" userId="de71fb12-6dcf-4d4b-9207-ba41332bcc24" providerId="ADAL" clId="{099E1DC7-3EED-4120-BFEC-6243894E88F9}" dt="2024-04-23T16:53:08.410" v="35" actId="478"/>
          <ac:spMkLst>
            <pc:docMk/>
            <pc:sldMk cId="1185384478" sldId="401"/>
            <ac:spMk id="54" creationId="{6A1EB3DF-F8FE-C8F7-1EF0-F67BCFE31EFA}"/>
          </ac:spMkLst>
        </pc:spChg>
        <pc:spChg chg="add del mod">
          <ac:chgData name="Darren Beriro - BGS" userId="de71fb12-6dcf-4d4b-9207-ba41332bcc24" providerId="ADAL" clId="{099E1DC7-3EED-4120-BFEC-6243894E88F9}" dt="2024-04-23T16:53:08.410" v="35" actId="478"/>
          <ac:spMkLst>
            <pc:docMk/>
            <pc:sldMk cId="1185384478" sldId="401"/>
            <ac:spMk id="55" creationId="{9DA34AED-B890-E37B-EB5B-0AC5B97F94EA}"/>
          </ac:spMkLst>
        </pc:spChg>
        <pc:spChg chg="add del mod">
          <ac:chgData name="Darren Beriro - BGS" userId="de71fb12-6dcf-4d4b-9207-ba41332bcc24" providerId="ADAL" clId="{099E1DC7-3EED-4120-BFEC-6243894E88F9}" dt="2024-04-23T16:53:08.410" v="35" actId="478"/>
          <ac:spMkLst>
            <pc:docMk/>
            <pc:sldMk cId="1185384478" sldId="401"/>
            <ac:spMk id="56" creationId="{13BE05E1-8955-45EC-5C07-861DCFEDEE40}"/>
          </ac:spMkLst>
        </pc:spChg>
        <pc:spChg chg="add del mod">
          <ac:chgData name="Darren Beriro - BGS" userId="de71fb12-6dcf-4d4b-9207-ba41332bcc24" providerId="ADAL" clId="{099E1DC7-3EED-4120-BFEC-6243894E88F9}" dt="2024-04-23T16:53:08.410" v="35" actId="478"/>
          <ac:spMkLst>
            <pc:docMk/>
            <pc:sldMk cId="1185384478" sldId="401"/>
            <ac:spMk id="57" creationId="{74B68144-F7D8-D3A7-8011-127438557207}"/>
          </ac:spMkLst>
        </pc:spChg>
        <pc:spChg chg="add del mod">
          <ac:chgData name="Darren Beriro - BGS" userId="de71fb12-6dcf-4d4b-9207-ba41332bcc24" providerId="ADAL" clId="{099E1DC7-3EED-4120-BFEC-6243894E88F9}" dt="2024-04-23T16:53:08.410" v="35" actId="478"/>
          <ac:spMkLst>
            <pc:docMk/>
            <pc:sldMk cId="1185384478" sldId="401"/>
            <ac:spMk id="58" creationId="{AE2C0A10-56BF-EB76-9D43-B7E3341597ED}"/>
          </ac:spMkLst>
        </pc:spChg>
        <pc:spChg chg="add del mod">
          <ac:chgData name="Darren Beriro - BGS" userId="de71fb12-6dcf-4d4b-9207-ba41332bcc24" providerId="ADAL" clId="{099E1DC7-3EED-4120-BFEC-6243894E88F9}" dt="2024-04-23T16:53:08.410" v="35" actId="478"/>
          <ac:spMkLst>
            <pc:docMk/>
            <pc:sldMk cId="1185384478" sldId="401"/>
            <ac:spMk id="59" creationId="{E9D84B09-C49C-9F67-00BE-88E7A393A717}"/>
          </ac:spMkLst>
        </pc:spChg>
        <pc:spChg chg="add del mod">
          <ac:chgData name="Darren Beriro - BGS" userId="de71fb12-6dcf-4d4b-9207-ba41332bcc24" providerId="ADAL" clId="{099E1DC7-3EED-4120-BFEC-6243894E88F9}" dt="2024-04-23T16:53:08.410" v="35" actId="478"/>
          <ac:spMkLst>
            <pc:docMk/>
            <pc:sldMk cId="1185384478" sldId="401"/>
            <ac:spMk id="60" creationId="{76C37E1D-1EBC-ABC0-2F21-5EB6BD6FA277}"/>
          </ac:spMkLst>
        </pc:spChg>
        <pc:spChg chg="add del mod">
          <ac:chgData name="Darren Beriro - BGS" userId="de71fb12-6dcf-4d4b-9207-ba41332bcc24" providerId="ADAL" clId="{099E1DC7-3EED-4120-BFEC-6243894E88F9}" dt="2024-04-23T16:53:08.410" v="35" actId="478"/>
          <ac:spMkLst>
            <pc:docMk/>
            <pc:sldMk cId="1185384478" sldId="401"/>
            <ac:spMk id="61" creationId="{DF98A7CB-29D7-A7FB-4FDD-720D50E74FE4}"/>
          </ac:spMkLst>
        </pc:spChg>
        <pc:spChg chg="add del mod">
          <ac:chgData name="Darren Beriro - BGS" userId="de71fb12-6dcf-4d4b-9207-ba41332bcc24" providerId="ADAL" clId="{099E1DC7-3EED-4120-BFEC-6243894E88F9}" dt="2024-04-23T16:53:08.410" v="35" actId="478"/>
          <ac:spMkLst>
            <pc:docMk/>
            <pc:sldMk cId="1185384478" sldId="401"/>
            <ac:spMk id="62" creationId="{B54FC421-AF17-CD01-C2FB-7B2C50647B35}"/>
          </ac:spMkLst>
        </pc:spChg>
        <pc:spChg chg="add del mod">
          <ac:chgData name="Darren Beriro - BGS" userId="de71fb12-6dcf-4d4b-9207-ba41332bcc24" providerId="ADAL" clId="{099E1DC7-3EED-4120-BFEC-6243894E88F9}" dt="2024-04-23T16:53:08.410" v="35" actId="478"/>
          <ac:spMkLst>
            <pc:docMk/>
            <pc:sldMk cId="1185384478" sldId="401"/>
            <ac:spMk id="63" creationId="{857E80B0-BC35-0169-6A76-C2D36253425F}"/>
          </ac:spMkLst>
        </pc:spChg>
        <pc:spChg chg="add del mod">
          <ac:chgData name="Darren Beriro - BGS" userId="de71fb12-6dcf-4d4b-9207-ba41332bcc24" providerId="ADAL" clId="{099E1DC7-3EED-4120-BFEC-6243894E88F9}" dt="2024-04-23T16:53:08.410" v="35" actId="478"/>
          <ac:spMkLst>
            <pc:docMk/>
            <pc:sldMk cId="1185384478" sldId="401"/>
            <ac:spMk id="64" creationId="{D1282E5D-DE07-E8E0-1494-52E2EAC43A63}"/>
          </ac:spMkLst>
        </pc:spChg>
        <pc:spChg chg="add del mod">
          <ac:chgData name="Darren Beriro - BGS" userId="de71fb12-6dcf-4d4b-9207-ba41332bcc24" providerId="ADAL" clId="{099E1DC7-3EED-4120-BFEC-6243894E88F9}" dt="2024-04-23T16:53:08.410" v="35" actId="478"/>
          <ac:spMkLst>
            <pc:docMk/>
            <pc:sldMk cId="1185384478" sldId="401"/>
            <ac:spMk id="65" creationId="{8CE3BBF9-E00C-75CE-E89D-8432DD2878BD}"/>
          </ac:spMkLst>
        </pc:spChg>
        <pc:spChg chg="add del mod">
          <ac:chgData name="Darren Beriro - BGS" userId="de71fb12-6dcf-4d4b-9207-ba41332bcc24" providerId="ADAL" clId="{099E1DC7-3EED-4120-BFEC-6243894E88F9}" dt="2024-04-23T16:53:08.410" v="35" actId="478"/>
          <ac:spMkLst>
            <pc:docMk/>
            <pc:sldMk cId="1185384478" sldId="401"/>
            <ac:spMk id="66" creationId="{2ABB9496-3067-4E49-1777-8E570A919C62}"/>
          </ac:spMkLst>
        </pc:spChg>
        <pc:spChg chg="add del mod">
          <ac:chgData name="Darren Beriro - BGS" userId="de71fb12-6dcf-4d4b-9207-ba41332bcc24" providerId="ADAL" clId="{099E1DC7-3EED-4120-BFEC-6243894E88F9}" dt="2024-04-23T16:53:08.410" v="35" actId="478"/>
          <ac:spMkLst>
            <pc:docMk/>
            <pc:sldMk cId="1185384478" sldId="401"/>
            <ac:spMk id="67" creationId="{39285E1D-5344-18A7-CA60-2611FC0D1AB7}"/>
          </ac:spMkLst>
        </pc:spChg>
        <pc:spChg chg="add del mod">
          <ac:chgData name="Darren Beriro - BGS" userId="de71fb12-6dcf-4d4b-9207-ba41332bcc24" providerId="ADAL" clId="{099E1DC7-3EED-4120-BFEC-6243894E88F9}" dt="2024-04-23T16:53:08.410" v="35" actId="478"/>
          <ac:spMkLst>
            <pc:docMk/>
            <pc:sldMk cId="1185384478" sldId="401"/>
            <ac:spMk id="68" creationId="{E2327DC5-8A75-3C26-16CD-D6C61E967EAB}"/>
          </ac:spMkLst>
        </pc:spChg>
        <pc:spChg chg="add del mod">
          <ac:chgData name="Darren Beriro - BGS" userId="de71fb12-6dcf-4d4b-9207-ba41332bcc24" providerId="ADAL" clId="{099E1DC7-3EED-4120-BFEC-6243894E88F9}" dt="2024-04-23T16:53:08.410" v="35" actId="478"/>
          <ac:spMkLst>
            <pc:docMk/>
            <pc:sldMk cId="1185384478" sldId="401"/>
            <ac:spMk id="69" creationId="{A7668762-F8C5-2937-EE6E-9217C6F91099}"/>
          </ac:spMkLst>
        </pc:spChg>
        <pc:spChg chg="add del mod">
          <ac:chgData name="Darren Beriro - BGS" userId="de71fb12-6dcf-4d4b-9207-ba41332bcc24" providerId="ADAL" clId="{099E1DC7-3EED-4120-BFEC-6243894E88F9}" dt="2024-04-23T16:53:08.410" v="35" actId="478"/>
          <ac:spMkLst>
            <pc:docMk/>
            <pc:sldMk cId="1185384478" sldId="401"/>
            <ac:spMk id="70" creationId="{AA2FC4A1-07F1-3DCB-F153-F35AC6BBF565}"/>
          </ac:spMkLst>
        </pc:spChg>
        <pc:spChg chg="add del mod">
          <ac:chgData name="Darren Beriro - BGS" userId="de71fb12-6dcf-4d4b-9207-ba41332bcc24" providerId="ADAL" clId="{099E1DC7-3EED-4120-BFEC-6243894E88F9}" dt="2024-04-23T16:53:08.410" v="35" actId="478"/>
          <ac:spMkLst>
            <pc:docMk/>
            <pc:sldMk cId="1185384478" sldId="401"/>
            <ac:spMk id="71" creationId="{28F2966B-E067-C730-0CC7-9EE87621263D}"/>
          </ac:spMkLst>
        </pc:spChg>
        <pc:spChg chg="add del mod">
          <ac:chgData name="Darren Beriro - BGS" userId="de71fb12-6dcf-4d4b-9207-ba41332bcc24" providerId="ADAL" clId="{099E1DC7-3EED-4120-BFEC-6243894E88F9}" dt="2024-04-23T16:53:08.410" v="35" actId="478"/>
          <ac:spMkLst>
            <pc:docMk/>
            <pc:sldMk cId="1185384478" sldId="401"/>
            <ac:spMk id="72" creationId="{7435DA63-4626-99D5-E8F2-6047881A93F1}"/>
          </ac:spMkLst>
        </pc:spChg>
        <pc:spChg chg="add del mod">
          <ac:chgData name="Darren Beriro - BGS" userId="de71fb12-6dcf-4d4b-9207-ba41332bcc24" providerId="ADAL" clId="{099E1DC7-3EED-4120-BFEC-6243894E88F9}" dt="2024-04-23T16:53:09.537" v="36" actId="478"/>
          <ac:spMkLst>
            <pc:docMk/>
            <pc:sldMk cId="1185384478" sldId="401"/>
            <ac:spMk id="76" creationId="{6FAF77CE-FC11-14FF-5074-47B2279B04CF}"/>
          </ac:spMkLst>
        </pc:spChg>
        <pc:spChg chg="add del mod">
          <ac:chgData name="Darren Beriro - BGS" userId="de71fb12-6dcf-4d4b-9207-ba41332bcc24" providerId="ADAL" clId="{099E1DC7-3EED-4120-BFEC-6243894E88F9}" dt="2024-04-23T16:53:08.410" v="35" actId="478"/>
          <ac:spMkLst>
            <pc:docMk/>
            <pc:sldMk cId="1185384478" sldId="401"/>
            <ac:spMk id="77" creationId="{70C9C300-640B-2746-4BFB-63AE20596A1F}"/>
          </ac:spMkLst>
        </pc:spChg>
        <pc:spChg chg="mod">
          <ac:chgData name="Darren Beriro - BGS" userId="de71fb12-6dcf-4d4b-9207-ba41332bcc24" providerId="ADAL" clId="{099E1DC7-3EED-4120-BFEC-6243894E88F9}" dt="2024-04-23T16:53:54.137" v="45" actId="255"/>
          <ac:spMkLst>
            <pc:docMk/>
            <pc:sldMk cId="1185384478" sldId="401"/>
            <ac:spMk id="79" creationId="{8CD6A1B3-88D0-14E4-7C83-3CDFE3681205}"/>
          </ac:spMkLst>
        </pc:spChg>
        <pc:spChg chg="mod">
          <ac:chgData name="Darren Beriro - BGS" userId="de71fb12-6dcf-4d4b-9207-ba41332bcc24" providerId="ADAL" clId="{099E1DC7-3EED-4120-BFEC-6243894E88F9}" dt="2024-04-23T16:53:54.137" v="45" actId="255"/>
          <ac:spMkLst>
            <pc:docMk/>
            <pc:sldMk cId="1185384478" sldId="401"/>
            <ac:spMk id="80" creationId="{2FB714C2-73A2-5AD7-A738-5EAE60E8B28A}"/>
          </ac:spMkLst>
        </pc:spChg>
        <pc:spChg chg="mod">
          <ac:chgData name="Darren Beriro - BGS" userId="de71fb12-6dcf-4d4b-9207-ba41332bcc24" providerId="ADAL" clId="{099E1DC7-3EED-4120-BFEC-6243894E88F9}" dt="2024-04-23T16:57:55.160" v="54" actId="207"/>
          <ac:spMkLst>
            <pc:docMk/>
            <pc:sldMk cId="1185384478" sldId="401"/>
            <ac:spMk id="81" creationId="{25974997-A054-F53C-E7C2-CE56C785BF49}"/>
          </ac:spMkLst>
        </pc:spChg>
        <pc:spChg chg="mod">
          <ac:chgData name="Darren Beriro - BGS" userId="de71fb12-6dcf-4d4b-9207-ba41332bcc24" providerId="ADAL" clId="{099E1DC7-3EED-4120-BFEC-6243894E88F9}" dt="2024-04-23T16:58:19.544" v="56" actId="207"/>
          <ac:spMkLst>
            <pc:docMk/>
            <pc:sldMk cId="1185384478" sldId="401"/>
            <ac:spMk id="82" creationId="{3DC99012-871B-A00E-65DF-45FD5779441F}"/>
          </ac:spMkLst>
        </pc:spChg>
        <pc:spChg chg="mod">
          <ac:chgData name="Darren Beriro - BGS" userId="de71fb12-6dcf-4d4b-9207-ba41332bcc24" providerId="ADAL" clId="{099E1DC7-3EED-4120-BFEC-6243894E88F9}" dt="2024-04-23T16:53:54.137" v="45" actId="255"/>
          <ac:spMkLst>
            <pc:docMk/>
            <pc:sldMk cId="1185384478" sldId="401"/>
            <ac:spMk id="83" creationId="{B1AC9203-1583-DB89-C232-0C3C58AE9F7E}"/>
          </ac:spMkLst>
        </pc:spChg>
        <pc:spChg chg="mod">
          <ac:chgData name="Darren Beriro - BGS" userId="de71fb12-6dcf-4d4b-9207-ba41332bcc24" providerId="ADAL" clId="{099E1DC7-3EED-4120-BFEC-6243894E88F9}" dt="2024-04-23T16:53:54.137" v="45" actId="255"/>
          <ac:spMkLst>
            <pc:docMk/>
            <pc:sldMk cId="1185384478" sldId="401"/>
            <ac:spMk id="84" creationId="{D21191A4-5CAF-AB37-3A74-94931228E6A1}"/>
          </ac:spMkLst>
        </pc:spChg>
        <pc:spChg chg="mod">
          <ac:chgData name="Darren Beriro - BGS" userId="de71fb12-6dcf-4d4b-9207-ba41332bcc24" providerId="ADAL" clId="{099E1DC7-3EED-4120-BFEC-6243894E88F9}" dt="2024-04-23T16:53:54.137" v="45" actId="255"/>
          <ac:spMkLst>
            <pc:docMk/>
            <pc:sldMk cId="1185384478" sldId="401"/>
            <ac:spMk id="85" creationId="{4AD8DB96-F46D-1B77-F1D8-800345D61712}"/>
          </ac:spMkLst>
        </pc:spChg>
        <pc:spChg chg="mod">
          <ac:chgData name="Darren Beriro - BGS" userId="de71fb12-6dcf-4d4b-9207-ba41332bcc24" providerId="ADAL" clId="{099E1DC7-3EED-4120-BFEC-6243894E88F9}" dt="2024-04-23T16:54:39.509" v="50" actId="1076"/>
          <ac:spMkLst>
            <pc:docMk/>
            <pc:sldMk cId="1185384478" sldId="401"/>
            <ac:spMk id="86" creationId="{03D31A4D-AC38-3AD3-6E00-3956F68A774D}"/>
          </ac:spMkLst>
        </pc:spChg>
        <pc:spChg chg="mod">
          <ac:chgData name="Darren Beriro - BGS" userId="de71fb12-6dcf-4d4b-9207-ba41332bcc24" providerId="ADAL" clId="{099E1DC7-3EED-4120-BFEC-6243894E88F9}" dt="2024-04-23T16:53:54.137" v="45" actId="255"/>
          <ac:spMkLst>
            <pc:docMk/>
            <pc:sldMk cId="1185384478" sldId="401"/>
            <ac:spMk id="87" creationId="{0E6526C9-553C-5C04-3685-E439702F019A}"/>
          </ac:spMkLst>
        </pc:spChg>
        <pc:spChg chg="mod">
          <ac:chgData name="Darren Beriro - BGS" userId="de71fb12-6dcf-4d4b-9207-ba41332bcc24" providerId="ADAL" clId="{099E1DC7-3EED-4120-BFEC-6243894E88F9}" dt="2024-04-23T16:54:44.184" v="51" actId="1076"/>
          <ac:spMkLst>
            <pc:docMk/>
            <pc:sldMk cId="1185384478" sldId="401"/>
            <ac:spMk id="88" creationId="{FDBA396A-6C15-0A6D-1CA8-D734B8CD2548}"/>
          </ac:spMkLst>
        </pc:spChg>
        <pc:spChg chg="mod">
          <ac:chgData name="Darren Beriro - BGS" userId="de71fb12-6dcf-4d4b-9207-ba41332bcc24" providerId="ADAL" clId="{099E1DC7-3EED-4120-BFEC-6243894E88F9}" dt="2024-04-23T16:53:54.137" v="45" actId="255"/>
          <ac:spMkLst>
            <pc:docMk/>
            <pc:sldMk cId="1185384478" sldId="401"/>
            <ac:spMk id="89" creationId="{B50C4848-AEC2-35C5-E703-8D8CB08AE3C3}"/>
          </ac:spMkLst>
        </pc:spChg>
        <pc:spChg chg="mod">
          <ac:chgData name="Darren Beriro - BGS" userId="de71fb12-6dcf-4d4b-9207-ba41332bcc24" providerId="ADAL" clId="{099E1DC7-3EED-4120-BFEC-6243894E88F9}" dt="2024-04-23T16:53:54.137" v="45" actId="255"/>
          <ac:spMkLst>
            <pc:docMk/>
            <pc:sldMk cId="1185384478" sldId="401"/>
            <ac:spMk id="90" creationId="{34143F14-9E2F-C0E4-8CA0-DFBB7A1C4347}"/>
          </ac:spMkLst>
        </pc:spChg>
        <pc:spChg chg="mod">
          <ac:chgData name="Darren Beriro - BGS" userId="de71fb12-6dcf-4d4b-9207-ba41332bcc24" providerId="ADAL" clId="{099E1DC7-3EED-4120-BFEC-6243894E88F9}" dt="2024-04-23T16:53:54.137" v="45" actId="255"/>
          <ac:spMkLst>
            <pc:docMk/>
            <pc:sldMk cId="1185384478" sldId="401"/>
            <ac:spMk id="91" creationId="{FAC1F69E-1D89-4D7F-3950-77BEF3A8E376}"/>
          </ac:spMkLst>
        </pc:spChg>
        <pc:spChg chg="mod">
          <ac:chgData name="Darren Beriro - BGS" userId="de71fb12-6dcf-4d4b-9207-ba41332bcc24" providerId="ADAL" clId="{099E1DC7-3EED-4120-BFEC-6243894E88F9}" dt="2024-04-23T16:53:54.137" v="45" actId="255"/>
          <ac:spMkLst>
            <pc:docMk/>
            <pc:sldMk cId="1185384478" sldId="401"/>
            <ac:spMk id="92" creationId="{FE5C7DF9-948A-5A77-2C6E-3CDD5E0EFB97}"/>
          </ac:spMkLst>
        </pc:spChg>
        <pc:spChg chg="mod">
          <ac:chgData name="Darren Beriro - BGS" userId="de71fb12-6dcf-4d4b-9207-ba41332bcc24" providerId="ADAL" clId="{099E1DC7-3EED-4120-BFEC-6243894E88F9}" dt="2024-04-23T16:53:54.137" v="45" actId="255"/>
          <ac:spMkLst>
            <pc:docMk/>
            <pc:sldMk cId="1185384478" sldId="401"/>
            <ac:spMk id="93" creationId="{15A966C4-C095-A576-6BAE-DC5E6B3B0399}"/>
          </ac:spMkLst>
        </pc:spChg>
        <pc:spChg chg="mod">
          <ac:chgData name="Darren Beriro - BGS" userId="de71fb12-6dcf-4d4b-9207-ba41332bcc24" providerId="ADAL" clId="{099E1DC7-3EED-4120-BFEC-6243894E88F9}" dt="2024-04-23T16:53:54.137" v="45" actId="255"/>
          <ac:spMkLst>
            <pc:docMk/>
            <pc:sldMk cId="1185384478" sldId="401"/>
            <ac:spMk id="94" creationId="{55D3FD1B-7143-591C-0C33-1446E8A846C2}"/>
          </ac:spMkLst>
        </pc:spChg>
        <pc:spChg chg="mod">
          <ac:chgData name="Darren Beriro - BGS" userId="de71fb12-6dcf-4d4b-9207-ba41332bcc24" providerId="ADAL" clId="{099E1DC7-3EED-4120-BFEC-6243894E88F9}" dt="2024-04-23T16:53:54.137" v="45" actId="255"/>
          <ac:spMkLst>
            <pc:docMk/>
            <pc:sldMk cId="1185384478" sldId="401"/>
            <ac:spMk id="95" creationId="{471F7D94-7429-86C1-EEEF-A5C2E403FF94}"/>
          </ac:spMkLst>
        </pc:spChg>
        <pc:spChg chg="mod">
          <ac:chgData name="Darren Beriro - BGS" userId="de71fb12-6dcf-4d4b-9207-ba41332bcc24" providerId="ADAL" clId="{099E1DC7-3EED-4120-BFEC-6243894E88F9}" dt="2024-04-23T16:53:54.137" v="45" actId="255"/>
          <ac:spMkLst>
            <pc:docMk/>
            <pc:sldMk cId="1185384478" sldId="401"/>
            <ac:spMk id="96" creationId="{688BE954-4FA1-F480-8667-4703564CDBCF}"/>
          </ac:spMkLst>
        </pc:spChg>
        <pc:spChg chg="mod">
          <ac:chgData name="Darren Beriro - BGS" userId="de71fb12-6dcf-4d4b-9207-ba41332bcc24" providerId="ADAL" clId="{099E1DC7-3EED-4120-BFEC-6243894E88F9}" dt="2024-04-23T16:53:54.137" v="45" actId="255"/>
          <ac:spMkLst>
            <pc:docMk/>
            <pc:sldMk cId="1185384478" sldId="401"/>
            <ac:spMk id="97" creationId="{3B1D0E3A-EF29-862A-C4CD-85776353805E}"/>
          </ac:spMkLst>
        </pc:spChg>
        <pc:spChg chg="mod">
          <ac:chgData name="Darren Beriro - BGS" userId="de71fb12-6dcf-4d4b-9207-ba41332bcc24" providerId="ADAL" clId="{099E1DC7-3EED-4120-BFEC-6243894E88F9}" dt="2024-04-23T16:53:54.137" v="45" actId="255"/>
          <ac:spMkLst>
            <pc:docMk/>
            <pc:sldMk cId="1185384478" sldId="401"/>
            <ac:spMk id="98" creationId="{649E8CFC-836E-07C8-5223-54B9A6D2DBF5}"/>
          </ac:spMkLst>
        </pc:spChg>
        <pc:spChg chg="mod">
          <ac:chgData name="Darren Beriro - BGS" userId="de71fb12-6dcf-4d4b-9207-ba41332bcc24" providerId="ADAL" clId="{099E1DC7-3EED-4120-BFEC-6243894E88F9}" dt="2024-04-23T16:53:54.137" v="45" actId="255"/>
          <ac:spMkLst>
            <pc:docMk/>
            <pc:sldMk cId="1185384478" sldId="401"/>
            <ac:spMk id="99" creationId="{9157BAF9-39BF-9CE6-2D47-CBDDC6EB9D3D}"/>
          </ac:spMkLst>
        </pc:spChg>
        <pc:spChg chg="mod">
          <ac:chgData name="Darren Beriro - BGS" userId="de71fb12-6dcf-4d4b-9207-ba41332bcc24" providerId="ADAL" clId="{099E1DC7-3EED-4120-BFEC-6243894E88F9}" dt="2024-04-23T16:54:28.498" v="49" actId="1076"/>
          <ac:spMkLst>
            <pc:docMk/>
            <pc:sldMk cId="1185384478" sldId="401"/>
            <ac:spMk id="100" creationId="{1D88A9E4-A102-35C9-73D1-0B138A7C8CB9}"/>
          </ac:spMkLst>
        </pc:spChg>
        <pc:spChg chg="mod">
          <ac:chgData name="Darren Beriro - BGS" userId="de71fb12-6dcf-4d4b-9207-ba41332bcc24" providerId="ADAL" clId="{099E1DC7-3EED-4120-BFEC-6243894E88F9}" dt="2024-04-23T16:57:55.160" v="54" actId="207"/>
          <ac:spMkLst>
            <pc:docMk/>
            <pc:sldMk cId="1185384478" sldId="401"/>
            <ac:spMk id="101" creationId="{C08F3873-6B74-1EED-567A-2A893A881E23}"/>
          </ac:spMkLst>
        </pc:spChg>
        <pc:spChg chg="mod">
          <ac:chgData name="Darren Beriro - BGS" userId="de71fb12-6dcf-4d4b-9207-ba41332bcc24" providerId="ADAL" clId="{099E1DC7-3EED-4120-BFEC-6243894E88F9}" dt="2024-04-23T16:58:19.544" v="56" actId="207"/>
          <ac:spMkLst>
            <pc:docMk/>
            <pc:sldMk cId="1185384478" sldId="401"/>
            <ac:spMk id="102" creationId="{FC2AE70F-FC3F-8721-1ABF-CBD1D9057BFC}"/>
          </ac:spMkLst>
        </pc:spChg>
        <pc:spChg chg="mod">
          <ac:chgData name="Darren Beriro - BGS" userId="de71fb12-6dcf-4d4b-9207-ba41332bcc24" providerId="ADAL" clId="{099E1DC7-3EED-4120-BFEC-6243894E88F9}" dt="2024-04-23T16:53:54.137" v="45" actId="255"/>
          <ac:spMkLst>
            <pc:docMk/>
            <pc:sldMk cId="1185384478" sldId="401"/>
            <ac:spMk id="103" creationId="{C3B321BE-8B2B-EC4B-8E75-460C01AD016F}"/>
          </ac:spMkLst>
        </pc:spChg>
        <pc:spChg chg="mod">
          <ac:chgData name="Darren Beriro - BGS" userId="de71fb12-6dcf-4d4b-9207-ba41332bcc24" providerId="ADAL" clId="{099E1DC7-3EED-4120-BFEC-6243894E88F9}" dt="2024-04-23T16:53:54.137" v="45" actId="255"/>
          <ac:spMkLst>
            <pc:docMk/>
            <pc:sldMk cId="1185384478" sldId="401"/>
            <ac:spMk id="104" creationId="{B9279267-0052-7846-8E75-7EDADFEFFC73}"/>
          </ac:spMkLst>
        </pc:spChg>
        <pc:spChg chg="mod">
          <ac:chgData name="Darren Beriro - BGS" userId="de71fb12-6dcf-4d4b-9207-ba41332bcc24" providerId="ADAL" clId="{099E1DC7-3EED-4120-BFEC-6243894E88F9}" dt="2024-04-23T16:57:55.160" v="54" actId="207"/>
          <ac:spMkLst>
            <pc:docMk/>
            <pc:sldMk cId="1185384478" sldId="401"/>
            <ac:spMk id="105" creationId="{6FCAC0C4-0E4B-D30E-2935-760B32AE8C66}"/>
          </ac:spMkLst>
        </pc:spChg>
        <pc:spChg chg="mod">
          <ac:chgData name="Darren Beriro - BGS" userId="de71fb12-6dcf-4d4b-9207-ba41332bcc24" providerId="ADAL" clId="{099E1DC7-3EED-4120-BFEC-6243894E88F9}" dt="2024-04-23T16:58:19.544" v="56" actId="207"/>
          <ac:spMkLst>
            <pc:docMk/>
            <pc:sldMk cId="1185384478" sldId="401"/>
            <ac:spMk id="106" creationId="{8C39D187-43A2-FE71-D3F5-73497B91319E}"/>
          </ac:spMkLst>
        </pc:spChg>
        <pc:spChg chg="mod">
          <ac:chgData name="Darren Beriro - BGS" userId="de71fb12-6dcf-4d4b-9207-ba41332bcc24" providerId="ADAL" clId="{099E1DC7-3EED-4120-BFEC-6243894E88F9}" dt="2024-04-23T16:53:54.137" v="45" actId="255"/>
          <ac:spMkLst>
            <pc:docMk/>
            <pc:sldMk cId="1185384478" sldId="401"/>
            <ac:spMk id="107" creationId="{D18C8829-0285-46C4-FA2F-DCA2122A6D4A}"/>
          </ac:spMkLst>
        </pc:spChg>
        <pc:spChg chg="mod">
          <ac:chgData name="Darren Beriro - BGS" userId="de71fb12-6dcf-4d4b-9207-ba41332bcc24" providerId="ADAL" clId="{099E1DC7-3EED-4120-BFEC-6243894E88F9}" dt="2024-04-23T16:53:54.137" v="45" actId="255"/>
          <ac:spMkLst>
            <pc:docMk/>
            <pc:sldMk cId="1185384478" sldId="401"/>
            <ac:spMk id="108" creationId="{08CB8526-5D12-C9CA-1E90-DD65D024CEAB}"/>
          </ac:spMkLst>
        </pc:spChg>
        <pc:spChg chg="mod">
          <ac:chgData name="Darren Beriro - BGS" userId="de71fb12-6dcf-4d4b-9207-ba41332bcc24" providerId="ADAL" clId="{099E1DC7-3EED-4120-BFEC-6243894E88F9}" dt="2024-04-23T16:53:54.137" v="45" actId="255"/>
          <ac:spMkLst>
            <pc:docMk/>
            <pc:sldMk cId="1185384478" sldId="401"/>
            <ac:spMk id="109" creationId="{D7DE9A58-ECC0-4C7D-055C-9C640CD7C47A}"/>
          </ac:spMkLst>
        </pc:spChg>
        <pc:spChg chg="mod">
          <ac:chgData name="Darren Beriro - BGS" userId="de71fb12-6dcf-4d4b-9207-ba41332bcc24" providerId="ADAL" clId="{099E1DC7-3EED-4120-BFEC-6243894E88F9}" dt="2024-04-23T16:53:54.137" v="45" actId="255"/>
          <ac:spMkLst>
            <pc:docMk/>
            <pc:sldMk cId="1185384478" sldId="401"/>
            <ac:spMk id="110" creationId="{1E1363F2-D6C3-4946-3471-B06410FF23C6}"/>
          </ac:spMkLst>
        </pc:spChg>
        <pc:spChg chg="mod">
          <ac:chgData name="Darren Beriro - BGS" userId="de71fb12-6dcf-4d4b-9207-ba41332bcc24" providerId="ADAL" clId="{099E1DC7-3EED-4120-BFEC-6243894E88F9}" dt="2024-04-23T16:53:54.137" v="45" actId="255"/>
          <ac:spMkLst>
            <pc:docMk/>
            <pc:sldMk cId="1185384478" sldId="401"/>
            <ac:spMk id="111" creationId="{9C327432-1A36-831C-0CF7-1CA3E7BF2F6B}"/>
          </ac:spMkLst>
        </pc:spChg>
        <pc:spChg chg="mod">
          <ac:chgData name="Darren Beriro - BGS" userId="de71fb12-6dcf-4d4b-9207-ba41332bcc24" providerId="ADAL" clId="{099E1DC7-3EED-4120-BFEC-6243894E88F9}" dt="2024-04-23T16:53:54.137" v="45" actId="255"/>
          <ac:spMkLst>
            <pc:docMk/>
            <pc:sldMk cId="1185384478" sldId="401"/>
            <ac:spMk id="115" creationId="{1453EF7A-7EDC-878B-8AE0-72FD5EC0EC4A}"/>
          </ac:spMkLst>
        </pc:spChg>
        <pc:spChg chg="mod">
          <ac:chgData name="Darren Beriro - BGS" userId="de71fb12-6dcf-4d4b-9207-ba41332bcc24" providerId="ADAL" clId="{099E1DC7-3EED-4120-BFEC-6243894E88F9}" dt="2024-04-23T16:53:54.137" v="45" actId="255"/>
          <ac:spMkLst>
            <pc:docMk/>
            <pc:sldMk cId="1185384478" sldId="401"/>
            <ac:spMk id="116" creationId="{3E09FE77-E010-8B80-DCD4-3982A3540EDA}"/>
          </ac:spMkLst>
        </pc:spChg>
        <pc:spChg chg="mod">
          <ac:chgData name="Darren Beriro - BGS" userId="de71fb12-6dcf-4d4b-9207-ba41332bcc24" providerId="ADAL" clId="{099E1DC7-3EED-4120-BFEC-6243894E88F9}" dt="2024-04-23T16:53:54.137" v="45" actId="255"/>
          <ac:spMkLst>
            <pc:docMk/>
            <pc:sldMk cId="1185384478" sldId="401"/>
            <ac:spMk id="117" creationId="{A05EF5D3-4DD1-6B6B-1958-0A7223D28F7F}"/>
          </ac:spMkLst>
        </pc:spChg>
        <pc:spChg chg="mod">
          <ac:chgData name="Darren Beriro - BGS" userId="de71fb12-6dcf-4d4b-9207-ba41332bcc24" providerId="ADAL" clId="{099E1DC7-3EED-4120-BFEC-6243894E88F9}" dt="2024-04-23T16:55:19.985" v="52" actId="1076"/>
          <ac:spMkLst>
            <pc:docMk/>
            <pc:sldMk cId="1185384478" sldId="401"/>
            <ac:spMk id="118" creationId="{3C3FB7F1-EED5-C777-BB8A-FFCD9B76281E}"/>
          </ac:spMkLst>
        </pc:spChg>
        <pc:spChg chg="mod">
          <ac:chgData name="Darren Beriro - BGS" userId="de71fb12-6dcf-4d4b-9207-ba41332bcc24" providerId="ADAL" clId="{099E1DC7-3EED-4120-BFEC-6243894E88F9}" dt="2024-04-23T16:57:55.160" v="54" actId="207"/>
          <ac:spMkLst>
            <pc:docMk/>
            <pc:sldMk cId="1185384478" sldId="401"/>
            <ac:spMk id="119" creationId="{979C7D8A-F8B8-6433-563C-455018757D44}"/>
          </ac:spMkLst>
        </pc:spChg>
        <pc:spChg chg="mod">
          <ac:chgData name="Darren Beriro - BGS" userId="de71fb12-6dcf-4d4b-9207-ba41332bcc24" providerId="ADAL" clId="{099E1DC7-3EED-4120-BFEC-6243894E88F9}" dt="2024-04-23T16:58:19.544" v="56" actId="207"/>
          <ac:spMkLst>
            <pc:docMk/>
            <pc:sldMk cId="1185384478" sldId="401"/>
            <ac:spMk id="120" creationId="{6755944B-5A26-BCEC-F536-A91D3BD794ED}"/>
          </ac:spMkLst>
        </pc:spChg>
        <pc:spChg chg="mod">
          <ac:chgData name="Darren Beriro - BGS" userId="de71fb12-6dcf-4d4b-9207-ba41332bcc24" providerId="ADAL" clId="{099E1DC7-3EED-4120-BFEC-6243894E88F9}" dt="2024-04-23T16:53:54.137" v="45" actId="255"/>
          <ac:spMkLst>
            <pc:docMk/>
            <pc:sldMk cId="1185384478" sldId="401"/>
            <ac:spMk id="121" creationId="{88E395D1-1A9C-B8DE-FDE9-C7B41DD29317}"/>
          </ac:spMkLst>
        </pc:spChg>
        <pc:spChg chg="mod">
          <ac:chgData name="Darren Beriro - BGS" userId="de71fb12-6dcf-4d4b-9207-ba41332bcc24" providerId="ADAL" clId="{099E1DC7-3EED-4120-BFEC-6243894E88F9}" dt="2024-04-23T16:53:54.137" v="45" actId="255"/>
          <ac:spMkLst>
            <pc:docMk/>
            <pc:sldMk cId="1185384478" sldId="401"/>
            <ac:spMk id="122" creationId="{9F0B4CE7-8E8D-BCFE-E784-DFE56ADBE5EE}"/>
          </ac:spMkLst>
        </pc:spChg>
        <pc:spChg chg="mod">
          <ac:chgData name="Darren Beriro - BGS" userId="de71fb12-6dcf-4d4b-9207-ba41332bcc24" providerId="ADAL" clId="{099E1DC7-3EED-4120-BFEC-6243894E88F9}" dt="2024-04-23T16:53:54.137" v="45" actId="255"/>
          <ac:spMkLst>
            <pc:docMk/>
            <pc:sldMk cId="1185384478" sldId="401"/>
            <ac:spMk id="123" creationId="{AA7357CA-9C48-7FA0-77D5-234C3C65A0DB}"/>
          </ac:spMkLst>
        </pc:spChg>
        <pc:spChg chg="mod">
          <ac:chgData name="Darren Beriro - BGS" userId="de71fb12-6dcf-4d4b-9207-ba41332bcc24" providerId="ADAL" clId="{099E1DC7-3EED-4120-BFEC-6243894E88F9}" dt="2024-04-23T16:53:54.137" v="45" actId="255"/>
          <ac:spMkLst>
            <pc:docMk/>
            <pc:sldMk cId="1185384478" sldId="401"/>
            <ac:spMk id="124" creationId="{CD2016C2-ACA0-4C55-1891-1A8E1F7E99A3}"/>
          </ac:spMkLst>
        </pc:spChg>
        <pc:spChg chg="mod">
          <ac:chgData name="Darren Beriro - BGS" userId="de71fb12-6dcf-4d4b-9207-ba41332bcc24" providerId="ADAL" clId="{099E1DC7-3EED-4120-BFEC-6243894E88F9}" dt="2024-04-23T16:53:54.137" v="45" actId="255"/>
          <ac:spMkLst>
            <pc:docMk/>
            <pc:sldMk cId="1185384478" sldId="401"/>
            <ac:spMk id="125" creationId="{977CAC28-FDFF-A327-48CA-75A2D1C3A3CC}"/>
          </ac:spMkLst>
        </pc:spChg>
        <pc:spChg chg="mod">
          <ac:chgData name="Darren Beriro - BGS" userId="de71fb12-6dcf-4d4b-9207-ba41332bcc24" providerId="ADAL" clId="{099E1DC7-3EED-4120-BFEC-6243894E88F9}" dt="2024-04-23T16:53:54.137" v="45" actId="255"/>
          <ac:spMkLst>
            <pc:docMk/>
            <pc:sldMk cId="1185384478" sldId="401"/>
            <ac:spMk id="126" creationId="{5C7D662B-1705-F6E6-0921-F1EEBECC7764}"/>
          </ac:spMkLst>
        </pc:spChg>
        <pc:spChg chg="mod">
          <ac:chgData name="Darren Beriro - BGS" userId="de71fb12-6dcf-4d4b-9207-ba41332bcc24" providerId="ADAL" clId="{099E1DC7-3EED-4120-BFEC-6243894E88F9}" dt="2024-04-23T16:53:54.137" v="45" actId="255"/>
          <ac:spMkLst>
            <pc:docMk/>
            <pc:sldMk cId="1185384478" sldId="401"/>
            <ac:spMk id="128" creationId="{35003DDE-64D5-10FC-C75E-50A257790B63}"/>
          </ac:spMkLst>
        </pc:spChg>
        <pc:spChg chg="del mod">
          <ac:chgData name="Darren Beriro - BGS" userId="de71fb12-6dcf-4d4b-9207-ba41332bcc24" providerId="ADAL" clId="{099E1DC7-3EED-4120-BFEC-6243894E88F9}" dt="2024-04-23T16:54:19.905" v="47" actId="478"/>
          <ac:spMkLst>
            <pc:docMk/>
            <pc:sldMk cId="1185384478" sldId="401"/>
            <ac:spMk id="129" creationId="{F3DDAFDD-EAE6-C0F6-0170-F14D66CD4C21}"/>
          </ac:spMkLst>
        </pc:spChg>
        <pc:spChg chg="del mod">
          <ac:chgData name="Darren Beriro - BGS" userId="de71fb12-6dcf-4d4b-9207-ba41332bcc24" providerId="ADAL" clId="{099E1DC7-3EED-4120-BFEC-6243894E88F9}" dt="2024-04-23T16:54:22.801" v="48" actId="478"/>
          <ac:spMkLst>
            <pc:docMk/>
            <pc:sldMk cId="1185384478" sldId="401"/>
            <ac:spMk id="130" creationId="{7B593BA4-492C-8B02-C622-D368D868FCF9}"/>
          </ac:spMkLst>
        </pc:spChg>
        <pc:grpChg chg="add mod">
          <ac:chgData name="Darren Beriro - BGS" userId="de71fb12-6dcf-4d4b-9207-ba41332bcc24" providerId="ADAL" clId="{099E1DC7-3EED-4120-BFEC-6243894E88F9}" dt="2024-04-23T16:54:11.460" v="46" actId="14100"/>
          <ac:grpSpMkLst>
            <pc:docMk/>
            <pc:sldMk cId="1185384478" sldId="401"/>
            <ac:grpSpMk id="78" creationId="{39D92A0E-49E8-F253-25F1-FB2D758DEA91}"/>
          </ac:grpSpMkLst>
        </pc:grpChg>
        <pc:grpChg chg="mod">
          <ac:chgData name="Darren Beriro - BGS" userId="de71fb12-6dcf-4d4b-9207-ba41332bcc24" providerId="ADAL" clId="{099E1DC7-3EED-4120-BFEC-6243894E88F9}" dt="2024-04-23T16:53:15.938" v="39"/>
          <ac:grpSpMkLst>
            <pc:docMk/>
            <pc:sldMk cId="1185384478" sldId="401"/>
            <ac:grpSpMk id="131" creationId="{33FB6193-0D60-EB26-72D4-E7836327F3CF}"/>
          </ac:grpSpMkLst>
        </pc:grpChg>
        <pc:picChg chg="mod">
          <ac:chgData name="Darren Beriro - BGS" userId="de71fb12-6dcf-4d4b-9207-ba41332bcc24" providerId="ADAL" clId="{099E1DC7-3EED-4120-BFEC-6243894E88F9}" dt="2024-04-23T16:53:15.938" v="39"/>
          <ac:picMkLst>
            <pc:docMk/>
            <pc:sldMk cId="1185384478" sldId="401"/>
            <ac:picMk id="132" creationId="{023AE9E2-3AA2-A003-4FF9-4513CDA94BE5}"/>
          </ac:picMkLst>
        </pc:picChg>
        <pc:picChg chg="mod">
          <ac:chgData name="Darren Beriro - BGS" userId="de71fb12-6dcf-4d4b-9207-ba41332bcc24" providerId="ADAL" clId="{099E1DC7-3EED-4120-BFEC-6243894E88F9}" dt="2024-04-23T16:53:15.938" v="39"/>
          <ac:picMkLst>
            <pc:docMk/>
            <pc:sldMk cId="1185384478" sldId="401"/>
            <ac:picMk id="133" creationId="{1FEB8C2A-392A-80F3-A5E7-530DB0465863}"/>
          </ac:picMkLst>
        </pc:picChg>
        <pc:picChg chg="mod">
          <ac:chgData name="Darren Beriro - BGS" userId="de71fb12-6dcf-4d4b-9207-ba41332bcc24" providerId="ADAL" clId="{099E1DC7-3EED-4120-BFEC-6243894E88F9}" dt="2024-04-23T16:53:15.938" v="39"/>
          <ac:picMkLst>
            <pc:docMk/>
            <pc:sldMk cId="1185384478" sldId="401"/>
            <ac:picMk id="134" creationId="{D9E8600F-412F-DBD8-BB8A-C0829E004A73}"/>
          </ac:picMkLst>
        </pc:picChg>
        <pc:cxnChg chg="add mod">
          <ac:chgData name="Darren Beriro - BGS" userId="de71fb12-6dcf-4d4b-9207-ba41332bcc24" providerId="ADAL" clId="{099E1DC7-3EED-4120-BFEC-6243894E88F9}" dt="2024-04-23T16:51:56.129" v="26"/>
          <ac:cxnSpMkLst>
            <pc:docMk/>
            <pc:sldMk cId="1185384478" sldId="401"/>
            <ac:cxnSpMk id="38" creationId="{A10FA9CC-F381-01D5-9B7B-6BBEFC67CEFA}"/>
          </ac:cxnSpMkLst>
        </pc:cxnChg>
        <pc:cxnChg chg="add mod">
          <ac:chgData name="Darren Beriro - BGS" userId="de71fb12-6dcf-4d4b-9207-ba41332bcc24" providerId="ADAL" clId="{099E1DC7-3EED-4120-BFEC-6243894E88F9}" dt="2024-04-23T16:51:56.129" v="26"/>
          <ac:cxnSpMkLst>
            <pc:docMk/>
            <pc:sldMk cId="1185384478" sldId="401"/>
            <ac:cxnSpMk id="39" creationId="{A7B98859-0B72-67C9-32DD-A4C4CFBEFA5D}"/>
          </ac:cxnSpMkLst>
        </pc:cxnChg>
        <pc:cxnChg chg="add mod">
          <ac:chgData name="Darren Beriro - BGS" userId="de71fb12-6dcf-4d4b-9207-ba41332bcc24" providerId="ADAL" clId="{099E1DC7-3EED-4120-BFEC-6243894E88F9}" dt="2024-04-23T16:51:56.129" v="26"/>
          <ac:cxnSpMkLst>
            <pc:docMk/>
            <pc:sldMk cId="1185384478" sldId="401"/>
            <ac:cxnSpMk id="40" creationId="{3084F0D1-59C9-8D45-1943-9770DB3EAF47}"/>
          </ac:cxnSpMkLst>
        </pc:cxnChg>
        <pc:cxnChg chg="add del mod">
          <ac:chgData name="Darren Beriro - BGS" userId="de71fb12-6dcf-4d4b-9207-ba41332bcc24" providerId="ADAL" clId="{099E1DC7-3EED-4120-BFEC-6243894E88F9}" dt="2024-04-23T16:53:08.410" v="35" actId="478"/>
          <ac:cxnSpMkLst>
            <pc:docMk/>
            <pc:sldMk cId="1185384478" sldId="401"/>
            <ac:cxnSpMk id="73" creationId="{27EAF47C-35CC-E39B-0592-3E530C42E764}"/>
          </ac:cxnSpMkLst>
        </pc:cxnChg>
        <pc:cxnChg chg="add del mod">
          <ac:chgData name="Darren Beriro - BGS" userId="de71fb12-6dcf-4d4b-9207-ba41332bcc24" providerId="ADAL" clId="{099E1DC7-3EED-4120-BFEC-6243894E88F9}" dt="2024-04-23T16:53:08.410" v="35" actId="478"/>
          <ac:cxnSpMkLst>
            <pc:docMk/>
            <pc:sldMk cId="1185384478" sldId="401"/>
            <ac:cxnSpMk id="74" creationId="{DE734331-353A-CA43-A49C-4DFDFDA1CF33}"/>
          </ac:cxnSpMkLst>
        </pc:cxnChg>
        <pc:cxnChg chg="add del mod">
          <ac:chgData name="Darren Beriro - BGS" userId="de71fb12-6dcf-4d4b-9207-ba41332bcc24" providerId="ADAL" clId="{099E1DC7-3EED-4120-BFEC-6243894E88F9}" dt="2024-04-23T16:53:08.410" v="35" actId="478"/>
          <ac:cxnSpMkLst>
            <pc:docMk/>
            <pc:sldMk cId="1185384478" sldId="401"/>
            <ac:cxnSpMk id="75" creationId="{C9A68868-F6A2-CA8B-7C1C-A694F21D6886}"/>
          </ac:cxnSpMkLst>
        </pc:cxnChg>
        <pc:cxnChg chg="mod">
          <ac:chgData name="Darren Beriro - BGS" userId="de71fb12-6dcf-4d4b-9207-ba41332bcc24" providerId="ADAL" clId="{099E1DC7-3EED-4120-BFEC-6243894E88F9}" dt="2024-04-23T16:53:15.938" v="39"/>
          <ac:cxnSpMkLst>
            <pc:docMk/>
            <pc:sldMk cId="1185384478" sldId="401"/>
            <ac:cxnSpMk id="112" creationId="{19C01B1A-A8F0-33EC-1299-2E589989D540}"/>
          </ac:cxnSpMkLst>
        </pc:cxnChg>
        <pc:cxnChg chg="mod">
          <ac:chgData name="Darren Beriro - BGS" userId="de71fb12-6dcf-4d4b-9207-ba41332bcc24" providerId="ADAL" clId="{099E1DC7-3EED-4120-BFEC-6243894E88F9}" dt="2024-04-23T16:53:15.938" v="39"/>
          <ac:cxnSpMkLst>
            <pc:docMk/>
            <pc:sldMk cId="1185384478" sldId="401"/>
            <ac:cxnSpMk id="113" creationId="{EE38D8F3-5A5B-636A-F5A2-498615095F97}"/>
          </ac:cxnSpMkLst>
        </pc:cxnChg>
        <pc:cxnChg chg="mod">
          <ac:chgData name="Darren Beriro - BGS" userId="de71fb12-6dcf-4d4b-9207-ba41332bcc24" providerId="ADAL" clId="{099E1DC7-3EED-4120-BFEC-6243894E88F9}" dt="2024-04-23T16:53:15.938" v="39"/>
          <ac:cxnSpMkLst>
            <pc:docMk/>
            <pc:sldMk cId="1185384478" sldId="401"/>
            <ac:cxnSpMk id="114" creationId="{53F0F654-04C7-23D2-0BF9-858CBEB1EE37}"/>
          </ac:cxnSpMkLst>
        </pc:cxnChg>
        <pc:cxnChg chg="mod">
          <ac:chgData name="Darren Beriro - BGS" userId="de71fb12-6dcf-4d4b-9207-ba41332bcc24" providerId="ADAL" clId="{099E1DC7-3EED-4120-BFEC-6243894E88F9}" dt="2024-04-23T16:53:15.938" v="39"/>
          <ac:cxnSpMkLst>
            <pc:docMk/>
            <pc:sldMk cId="1185384478" sldId="401"/>
            <ac:cxnSpMk id="127" creationId="{57ED3C12-9967-FA36-F04C-EBB52F8D50A2}"/>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74"/>
    </inkml:context>
    <inkml:brush xml:id="br0">
      <inkml:brushProperty name="width" value="0.05" units="cm"/>
      <inkml:brushProperty name="height" value="0.05" units="cm"/>
      <inkml:brushProperty name="color" value="#44546A"/>
      <inkml:brushProperty name="ignorePressure" value="1"/>
    </inkml:brush>
  </inkml:definitions>
  <inkml:trace contextRef="#ctx0" brushRef="#br0">1770 2778,'-1'0,"-1"0,1 0,0 0,-1 0,1 0,-1 0,1 0,0-1,0 1,-1 0,1-1,0 0,-1 1,2 0,-2-1,1 0,0 0,0 1,0-1,0 0,-1 0,2 0,-2-1,1 0,1 1,0-1,0 1,0 0,0-1,0 1,0-1,0 1,0-1,0 2,1-2,-1 1,1-1,0 1,-1 0,0-1,1 1,0 0,0 0,-1 0,1-1,1 0,10-11,0 0,2 1,23-19,-15 14,8-7,1 2,1 1,1 2,53-23,-50 27,0-3,-2-1,0-1,49-40,-71 50,0-1,1 2,0 0,0 0,1 1,28-11,-31 15,-1-1,0 1,0-1,-1-1,1 0,-1 0,0 0,-1-2,9-8,6-9,31-46,-34 43,33-37,-44 56,-1 0,2 0,-1 1,2 1,-2-1,2 1,0 1,0 0,0 1,21-7,-24 11,-1-2,1 0,-2 0,2 0,-1 0,-1-1,1-1,7-4,-11 6,0 0,0-1,0 1,0-1,-1 0,0 1,0-1,0 0,0 0,0 0,-1-1,1 2,-2-2,1 1,1-8,-2 0,0 0,0 1,-1-1,0 1,-1 0,0-1,-1 1,0 1,-9-18,6 14,-1 0,-1 1,0 0,-1 0,-1 0,-17-17,18 23,1 0,-1 0,0 2,-12-7,11 7,1 0,1-1,-1 0,-14-13,-20-28,31 32,0 1,-1 0,-1 1,1 1,-2 0,0 1,-1 0,-17-8,23 14,2 1,-1-1,1-1,-1 0,2 0,-1-1,1 0,0 0,0-1,1 0,0 0,-9-16,6 11,0 2,0-1,-2 0,1 2,-2 0,1 0,-25-14,-10-10,40 28,-1 0,1-1,0 0,1 1,-1-1,1-1,-5-9,-24-59,26 55,0 1,-23-37,25 47,-17-21,1-1,3-1,1-1,-24-61,1-10,24 69,-15-55,22 58,6 19,-1-1,2 0,-2-16,3 17,-1 0,0 1,0-1,-1 1,-1-1,0 1,-1 1,-11-19,11 18,0 0,1-1,-1 0,-3-24,-9-24,17 60,0 0,0-1,0 1,0 0,0 0,-1 0,1 0,-1 0,1 0,-2 1,2-2,-1 2,0-1,0 1,0-1,0 2,0-2,0 1,-1 1,1-2,-1 1,1 1,0 0,-1-1,0 1,1-1,0 1,0 0,-1 0,0 1,-3 0,-7 1,0 1,1 1,-1 0,-20 10,22-8,-94 48,0 0,76-42,0 2,2 1,0 1,0 1,1 2,-23 21,42-34,0 0,0-1,0 1,0-2,-1 1,0-1,-15 7,17-10,1 1,-1-2,1 1,-1 0,0 0,0-1,0 0,1 0,-1-1,0 0,1 0,0-1,-7-2,-12-4,15 4,0 1,0 0,0 0,-16-2,22 5,0 0,1 0,-1 0,0 0,0 1,0-1,0 1,0-1,0 1,1 1,-1-2,1 2,0-1,-1 1,0-1,1 1,0-1,0 2,-1-2,-1 4,-1 1,2 0,-1 0,0 0,1 1,0 0,1 0,0-1,-1 1,2 0,-1 0,1 0,-1 10,2 7,0 0,3 33,10 18,-8-54,-2-2,0 2,-1-1,-1 31,-1-48,0-1,0 0,-1 0,0 1,0-1,1 0,-1 0,0 1,0-1,0 0,-1 0,1 0,-1 0,1 0,-1-1,1 1,-1 0,0-1,1 1,-2-1,2 1,-1-1,-4 2,-3 0,-1 0,0 0,1 0,-16 0,-17 6,26-5,-1 1,1 1,0 1,0 0,1 1,0 0,0 2,1 0,1 0,-14 14,6-2,0 2,1 1,1 0,2 2,1 0,-21 47,33-64,0-1,0 1,-1-1,-1 0,1 0,-1 0,-1-1,1 0,-1 0,-1 0,0-2,-8 8,9-9,0 0,0 1,1 0,0 0,1 0,0 1,0 0,0 0,1 1,-7 13,7-11,-1 2,1-2,1 1,0 1,1-1,0 0,0 18,5-8,1 4,-4-24,0 0,-1-1,1 0,0 1,0 0,0 0,0-1,-1 0,1 1,-1 0,1 0,-1-1,1 0,0 0,-1 1,1 0,-1-1,0 1,1-1,0 0,-1 0,0 0,0 1,1-1,0 0,-1 0,0 1,0-1,1 0,0 0,-1 0,0 0,0 0,0 0,-7 0,-6 0,1 1,-23 4,30-4,1 1,-1-1,1 2,0-1,0 1,0-1,0 1,1 0,-8 7,5-3,1-1,-1 1,1 0,1 0,0 2,0-2,0 1,1 1,0 0,0-1,1 1,1 0,0 0,-4 19,5-8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3"/>
    </inkml:context>
    <inkml:brush xml:id="br0">
      <inkml:brushProperty name="width" value="0.05" units="cm"/>
      <inkml:brushProperty name="height" value="0.05" units="cm"/>
      <inkml:brushProperty name="color" value="#44546A"/>
      <inkml:brushProperty name="ignorePressure" value="1"/>
    </inkml:brush>
  </inkml:definitions>
  <inkml:trace contextRef="#ctx0" brushRef="#br0">104 1,'0'5,"-4"1,-2 3,-5 2,2 2,-5-1,2 3,-3-3,-2-2,2-3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3"/>
    </inkml:context>
    <inkml:brush xml:id="br0">
      <inkml:brushProperty name="width" value="0.05" units="cm"/>
      <inkml:brushProperty name="height" value="0.05" units="cm"/>
      <inkml:brushProperty name="color" value="#44546A"/>
      <inkml:brushProperty name="ignorePressure" value="1"/>
    </inkml:brush>
  </inkml:definitions>
  <inkml:trace contextRef="#ctx0" brushRef="#br0">84 596,'-2'0,"1"0,-2-1,1 0,1 0,-2 1,2-1,-1 0,-4-2,-9-5,15 8,-4-1,-1 0,0-1,1 0,-1 0,1 0,-9-6,12 8,0-1,1 0,0 1,-1 0,0-1,1 0,-1 0,1 1,0-1,0 0,-1 0,1 1,0-1,-1 0,1 0,0 1,0-1,0 0,0 0,0 0,0-1,1 0,0 1,-1-1,0 1,1-1,1 1,-2-1,1 1,0-1,0 1,0-1,1 1,0-2,15-11,0 0,1 0,31-16,20-15,-34 19,1 2,48-24,-72 42,0 0,0-1,-1-1,-1 1,1-2,-1 0,-1 0,0-1,0-1,0 1,-1-1,-1 0,0 0,-1-1,7-17,-9 21,0 0,1 0,1 0,-1 1,1-1,0 1,0 0,1 0,0 1,0 0,16-10,-21 15,1-1,-1-1,0 2,0-1,0-1,-1 1,2-1,-2 1,1 0,-1-1,1-3,4-11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4"/>
    </inkml:context>
    <inkml:brush xml:id="br0">
      <inkml:brushProperty name="width" value="0.05" units="cm"/>
      <inkml:brushProperty name="height" value="0.05" units="cm"/>
      <inkml:brushProperty name="color" value="#44546A"/>
      <inkml:brushProperty name="ignorePressure" value="1"/>
    </inkml:brush>
  </inkml:definitions>
  <inkml:trace contextRef="#ctx0" brushRef="#br0">600 282,'0'0,"0"0,0 0,0 0,0 0,0 1,0-1,0 0,0 0,0 0,0 0,0 1,0-1,0 0,0 0,0 0,0 0,0 0,0 0,0 0,0 0,0 0,0 0,0 0,0 0,0 1,0-1,0 0,0 0,-1 0,1 0,0 0,0 0,0 0,0 0,-1 0,1 0,0 0,0 1,0-1,0 0,0 0,-1 0,1 0,0 0,0 0,0 0,0-1,0 1,0 0,0 0,0 0,-10-5,-7-12,5 5,0 1,0 1,0 0,-1 1,-1 1,0-1,0 2,0 0,-1 1,0 1,0 0,-1 1,0 0,0 2,1 0,-17-1,21 4,0 0,-1 0,2 0,-13 4,15-2,1-1,0-1,-1 0,1 0,-1 0,0-1,1 0,-1 0,1-1,-1-1,-7-1,3 0,1-2,0 1,0-2,1 1,0-1,-1-1,-8-7,14 10,1 0,0-1,0 1,0-1,0 1,1-1,-1 0,1 0,0 0,1-1,0 0,0 0,0 1,1-1,-2-10,1-4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5"/>
    </inkml:context>
    <inkml:brush xml:id="br0">
      <inkml:brushProperty name="width" value="0.05" units="cm"/>
      <inkml:brushProperty name="height" value="0.05" units="cm"/>
      <inkml:brushProperty name="color" value="#44546A"/>
      <inkml:brushProperty name="ignorePressure" value="1"/>
    </inkml:brush>
  </inkml:definitions>
  <inkml:trace contextRef="#ctx0" brushRef="#br0">389 20,'-1'0,"0"0,0-1,0 0,0 1,1-1,-1 1,0-1,0 0,0 1,0-1,1 1,-1-2,1 1,-1 1,-1-3,-4-4,6 7,-1 0,1 0,0 0,-1 0,1 1,0-1,0 0,-1 0,1 0,0 0,0 0,0 0,0 0,0 0,0 0,-1 1,1-1,0 0,0 1,0-1,0 0,-1 0,1 1,0-1,0 0,0 0,0 0,0 0,0 1,0-1,0 0,0 1,0-1,0 0,0 0,0 1,0-1,0 0,-2 34,3 62,1-58,-4 41,-1-59,-9 35,3-23,0 6,-21 51,29-86,-1 0,2 0,-2 0,0 0,0-1,0 1,1 0,-2 0,1-1,0 0,-1 0,1 1,-1-1,0-1,0 2,0-2,0 1,0-1,-5 2,-1-1,-1-1,1 1,0-2,-1 0,-12 0,13 0,-1-1,1 2,0-1,0 1,-17 4,25-5,-1 0,1 1,-1 0,1 0,0-1,-1 0,1 1,-1 1,2-2,-2 1,1 1,0-2,0 1,0 1,0-1,0 0,0 0,1 1,-1-1,0 0,0 1,1-1,0 1,-1-1,0 4,1 1,0-1,0 1,1-1,0 0,2 12,-1-13,-1 2,0-1,0 0,-1 0,1 0,-2 9,-1-7,0-1,-1 1,0-1,0 0,0 0,-1 0,1 0,-2 0,1-1,-10 9,10-10,-1 0,1 1,0-1,0 2,1-1,-1 0,1 0,0 1,1-1,0 1,0 0,-3 10,8-8,-3-8,0 0,1 0,-1 0,0 0,0 0,0 0,1 0,-1 0,0 0,0 0,0 0,0 0,0 0,0 0,0 0,0 0,1 0,-1-1,0 1,0 0,0 0,0 0,0 0,1 0,-1-1,0 1,0 0,0 0,0 0,0 0,0 0,0 0,0 0,0 0,1-1,-1 1,0 0,0 0,0 0,0-1,0 1,0 0,0 0,-1 0,1-1,0-4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6"/>
    </inkml:context>
    <inkml:brush xml:id="br0">
      <inkml:brushProperty name="width" value="0.05" units="cm"/>
      <inkml:brushProperty name="height" value="0.05" units="cm"/>
      <inkml:brushProperty name="color" value="#44546A"/>
      <inkml:brushProperty name="ignorePressure" value="1"/>
    </inkml:brush>
  </inkml:definitions>
  <inkml:trace contextRef="#ctx0" brushRef="#br0">600 632,'0'1,"0"0,0-1,0 1,0-1,0 1,-1 0,1-1,-1 0,1 1,-1 0,1-1,0 1,0-1,-1 0,1 1,-1-1,0 1,1-1,0 1,-1-1,0 0,1 0,-1 0,1 0,-1 1,0-1,1 0,-1 0,1 0,-1 0,0 0,1 0,-1 0,1 0,-1 0,0 0,0 0,1 0,0-1,-1 1,-1 0,-29-9,29 8,-46-16,2-2,-57-31,97 46,-1 0,1 0,0 0,1-1,0 0,0 1,-1-2,1 0,1 0,0 1,-1-2,2 1,0 0,0 0,0-1,0 0,0 0,1 0,1-1,-1 2,1-2,0-13,1 13,0-1,-2 0,2 1,-2-1,-3-9,4 15,0 0,0 0,0 1,0 0,-1 0,1-1,-1 1,1 0,-2 0,2 0,-1 1,-1-2,2 2,-1-1,-1 1,0-1,1 2,0-2,0 1,-1 0,-3-1,-7 0,0 0,0 0,-16 2,18 0,0-1,-1 0,1 0,0-1,-17-5,25 6,0-1,-1 0,1 1,0-1,1 0,-1 0,0-1,1 1,-1 0,1 0,-1-1,1 0,1 0,-2 0,2 0,-1 0,0 0,1 0,0 0,0-1,0 1,-1-5,1 1,0 0,0 0,1 1,0-1,0 0,1 0,0 1,0-1,1 0,-1 1,1-1,1 1,-1 0,1 0,0 0,0 0,1 0,-1 0,2 1,-1 0,0 0,1 0,0 1,0-1,0 1,1 1,0-1,0 0,0 1,0 0,9-3,-13 5,8-2,-1 0,0-1,16-10,-12 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7"/>
    </inkml:context>
    <inkml:brush xml:id="br0">
      <inkml:brushProperty name="width" value="0.05" units="cm"/>
      <inkml:brushProperty name="height" value="0.05" units="cm"/>
      <inkml:brushProperty name="color" value="#44546A"/>
      <inkml:brushProperty name="ignorePressure" value="1"/>
    </inkml:brush>
  </inkml:definitions>
  <inkml:trace contextRef="#ctx0" brushRef="#br0">18 1,'-5'0,"-1"4,0 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8"/>
    </inkml:context>
    <inkml:brush xml:id="br0">
      <inkml:brushProperty name="width" value="0.05" units="cm"/>
      <inkml:brushProperty name="height" value="0.05" units="cm"/>
      <inkml:brushProperty name="color" value="#44546A"/>
      <inkml:brushProperty name="ignorePressure" value="1"/>
    </inkml:brush>
  </inkml:definitions>
  <inkml:trace contextRef="#ctx0" brushRef="#br0">900 158,'-4'-1,"1"0,0 0,-1-1,1 1,0-1,0 1,0-1,0 0,-3-3,-13-8,4 7,-1 0,1 2,-1-1,1 1,-2 1,1 2,0-1,-1 2,2 0,-33 3,26-2,0-2,0 0,1-1,-39-10,51 10,-22-6,26 6,-1 0,1 0,0 1,0 0,-1 0,0 0,1 1,-1 0,1 0,-7 2,6-2,0 1,0-1,0 0,0 0,0-1,1 1,-1-1,0 0,-7-3,-5-2,-27-14,31 13,1 1,-1 0,-22-5,31 10,0 0,0 1,0-1,0 1,0 0,-1 0,2 1,-1 0,-1-1,2 2,-1-1,0 1,0-1,-6 5,7-4,-1 0,2 1,-1 0,0 0,0 0,1 1,0-1,-1 1,1-1,0 1,-3 7,0 1,0 0,-6 23,4-14,8-19,-1 0,0 1,0-1,0 0,0 0,0 1,-1-1,1-1,-1 2,-2 1,-3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9"/>
    </inkml:context>
    <inkml:brush xml:id="br0">
      <inkml:brushProperty name="width" value="0.05" units="cm"/>
      <inkml:brushProperty name="height" value="0.05" units="cm"/>
      <inkml:brushProperty name="color" value="#44546A"/>
      <inkml:brushProperty name="ignorePressure" value="1"/>
    </inkml:brush>
  </inkml:definitions>
  <inkml:trace contextRef="#ctx0" brushRef="#br0">623 679,'0'1,"0"0,0-1,-1 1,1 0,0-1,-1 1,1-1,0 1,0 0,-1-1,0 1,1-1,-1 0,1 1,0 0,-1-1,0 1,0-1,1 0,0 0,-1 0,0 1,0-1,1 0,-1 0,0 1,0-1,1 0,0 0,-1 0,0 0,0 0,1 0,-1 0,0 0,0-1,-29-3,30 4,-20-6,1 0,1-2,0 0,0 0,0-2,1-1,1 0,-1 0,1-2,-25-26,31 29,0 2,-1-1,1 2,-2-1,-16-8,-66-25,64 28,-12-1,30 10,0 1,1-2,-1 0,2 0,-16-10,24 12,0 2,-1-1,2-1,-1 1,0 0,1 0,-1-1,1 0,-1 0,1 1,1-1,-2 1,1-1,1 0,0 0,-1 0,1 1,-1-2,1 1,0 0,1 0,-1 0,1-3,2-9,0 0,2 0,8-19,-1-2,-4 6,-3 9,1 0,1 1,16-35,-21 52,1 0,-1 0,0 0,1 1,-1-1,1 1,0-1,0 1,1 0,-1 0,0 0,1 1,0-1,4-1,8-1,32-7,-33 8,9-1,0 1,-1 2,0 0,1 1,-1 2,1 0,0 1,-1 1,-1 2,2 0,33 15,-38-13,0-1,0-1,29 6,-38-11,1 1,-1-2,1 0,-1 0,1 0,-1-2,1 1,13-5,10 3,-5 1,-23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0"/>
    </inkml:context>
    <inkml:brush xml:id="br0">
      <inkml:brushProperty name="width" value="0.05" units="cm"/>
      <inkml:brushProperty name="height" value="0.05" units="cm"/>
      <inkml:brushProperty name="color" value="#44546A"/>
      <inkml:brushProperty name="ignorePressure" value="1"/>
    </inkml:brush>
  </inkml:definitions>
  <inkml:trace contextRef="#ctx0" brushRef="#br0">571 868,'0'-9,"-1"0,1 0,-2 0,1 0,-2 1,1-1,-1 1,0-1,-1 1,1-1,-2 2,-5-11,-1 5,1 0,-2 1,0 0,0 1,-25-17,17 11,0 0,1-1,1-1,0-1,2 0,0-1,-15-28,28 41,-3 1,2 0,-1 0,-1 1,0-1,-13-10,16 14,0 1,-1 1,1-2,0 2,-1-1,1 1,-1 0,1 0,-1 0,0 0,1 1,-1-1,0 1,0 0,1 0,-1 0,0 1,-5 1,-20 6,15-4,-1 0,-19 3,31-7,1 1,-1-1,0 0,0 0,0 0,0 0,1-1,-1 1,0-1,1 0,-1 1,1-2,-1 1,0 0,1 0,0 0,0-1,-4-2,4 1,1 1,-1 0,1 0,-1-1,1 1,0-1,0 1,0-1,1 1,-1-1,1 0,-1 0,1 1,0-1,0 0,0 1,0-1,1 1,-1-1,1 0,-1 0,1 1,0-1,0 1,2-4,4-9,1 1,-1 0,12-13,-15 21,37-64,-28 46,28-39,-25 44,-10 12,0 0,-1-1,0 1,0-2,7-12,-12 19,1 0,0 0,0 0,-1 1,2-1,-1 1,0-1,0 1,0-1,1 1,-1-1,1 1,-1 0,1-1,-1 2,2-1,-2-1,1 2,3-2,-1 1,-1 1,0 0,0-1,1 1,-1 0,1 1,-1-1,1 0,-1 1,6 1,6 4,0 1,0 1,27 16,-31-17,34 18,50 20,3 1,-44-19,-54-27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1"/>
    </inkml:context>
    <inkml:brush xml:id="br0">
      <inkml:brushProperty name="width" value="0.05" units="cm"/>
      <inkml:brushProperty name="height" value="0.05" units="cm"/>
      <inkml:brushProperty name="color" value="#44546A"/>
      <inkml:brushProperty name="ignorePressure" value="1"/>
    </inkml:brush>
  </inkml:definitions>
  <inkml:trace contextRef="#ctx0" brushRef="#br0">28 2,'0'1,"0"-1,-1 0,1 0,0 0,0 0,0 1,0-1,-1 0,1 0,0 0,0 0,0 0,0 0,0 0,0 1,0-1,0 0,-1 0,1 0,0 0,0 0,0 0,-1 0,1 0,0 0,0 0,-1 0,1 0,0 0,0 0,0-1,0 1,0 0,0 0,0 0,0 0,-1 0,1 0,0 0,0-1,0 1,0 0,-1 0,1 0,0 0,0-1,0 1,0 0,0 0,0 0,0 0,-1 0,1 0,0 0,0-1,0 1,0 0,0 0,0-1,-9 15,9-7,-2-1,1 0,1 1,0-1,0 1,0-1,0 0,1 0,0 0,3 9,-3-7,1 1,-1 0,0-1,-1 18,-7 27,1-9,0 48,7-41,-1-28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2"/>
    </inkml:context>
    <inkml:brush xml:id="br0">
      <inkml:brushProperty name="width" value="0.05" units="cm"/>
      <inkml:brushProperty name="height" value="0.05" units="cm"/>
      <inkml:brushProperty name="color" value="#44546A"/>
      <inkml:brushProperty name="ignorePressure" value="1"/>
    </inkml:brush>
  </inkml:definitions>
  <inkml:trace contextRef="#ctx0" brushRef="#br0">552 24,'-2'0,"0"0,0 0,0-1,0 0,0 0,1 1,-2-1,-2-3,-10-3,8 4,-1 2,1-1,-1 1,1 0,-2 1,2 0,-1 0,0 1,1 0,-1 0,-9 3,-4 3,1 1,-33 17,31-14,-17 6,30-14,-1 2,0-1,0 1,1 0,0 1,-14 11,12-5,0 1,0 0,-11 19,11-16,-26 30,28-36,0-1,-1 1,2-1,-1 2,2-1,-10 15,17-22,-2-1,1 1,0 0,0 0,0 0,1 0,-1 0,1 0,-1 0,1 0,0 0,0-1,0 1,1 0,0 0,-1 0,0 0,2 0,-1-1,-1 1,2 0,-1-1,1 1,-1 0,1-1,-1 0,2 0,-1 1,2 2,12 9,0 0,0-2,2 0,0 0,0-2,0 0,1-1,1-2,38 12,-51-17,0 0,-1 1,1-1,-1 1,1 0,-1 1,0 0,0-1,-1 1,0 1,1 0,-1-1,-1 2,2-1,3 8,-4-4,-1 0,1-1,-1 1,-1 0,0 1,0-1,-1 0,-1 1,1 0,-1 15,-1 15,0-35,0-9,-1-9,1-3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4"/>
    </inkml:context>
    <inkml:brush xml:id="br0">
      <inkml:brushProperty name="width" value="0.05" units="cm"/>
      <inkml:brushProperty name="height" value="0.05" units="cm"/>
      <inkml:brushProperty name="color" value="#44546A"/>
      <inkml:brushProperty name="ignorePressure" value="1"/>
    </inkml:brush>
  </inkml:definitions>
  <inkml:trace contextRef="#ctx0" brushRef="#br0">1754 1070,'-14'1,"13"0,1-1,-1 1,0-1,0 1,1-1,-1 0,-1 0,2 0,-1 0,0 0,0 0,1 0,-1 0,0 0,0 0,0 0,0 0,0 0,1 0,-1-1,0 1,0-1,1 1,-1-1,0 1,0 0,1-1,-1 0,0 1,1-1,-1 1,1-1,0 0,-1 0,0 1,1-1,-1 0,1 0,0 1,0-1,-1-1,0-5,0 0,1 0,0 0,0 0,1 0,0 1,0-2,1 1,-1 1,2-1,-1 1,4-8,8-33,-12 37,-1 1,0-1,-1 0,0 1,-1-1,0 1,0-1,-1 0,-1 0,1 1,-1 0,-1 0,-7-15,4 13,0-1,-1 2,-1-2,0 3,0-2,0 1,-2 1,1 1,-14-9,15 11,-1-1,1 0,1 1,-1-3,1 2,1-1,0-1,0 0,0 0,1-1,1 0,-8-16,-35-74,30 68,1-1,-14-47,24 62,-1 1,1 0,-2 0,-1 0,-15-20,21 33,-1-1,1 1,-1 0,0 0,1 1,-2-1,1 1,-1 0,1 0,-1 1,0-1,-12-1,1-1,-1 2,0 0,-22 0,16 3,-1 0,0-2,-32-5,37 1,0 3,0 0,-1 1,0 1,1 1,-1 0,1 2,-25 5,7 2,-1 0,0 0,-1-3,-64 4,85-11,0 0,0-1,0-1,0-2,0 1,-20-10,3-1,0-1,-34-23,60 33,-1 1,0 1,0 0,0 0,0 0,-1 2,0 0,1 0,-1 1,1 0,-1 1,0 0,0 1,1 0,-16 5,22-4,1 0,-1 0,1 1,-1 0,1 0,-1 1,1-1,1 1,-1 0,-5 7,8-10,-11 13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3"/>
    </inkml:context>
    <inkml:brush xml:id="br0">
      <inkml:brushProperty name="width" value="0.05" units="cm"/>
      <inkml:brushProperty name="height" value="0.05" units="cm"/>
      <inkml:brushProperty name="color" value="#44546A"/>
      <inkml:brushProperty name="ignorePressure" value="1"/>
    </inkml:brush>
  </inkml:definitions>
  <inkml:trace contextRef="#ctx0" brushRef="#br0">320 1,'0'1,"0"1,0-1,0 1,-1-1,1 1,-1-1,0 1,1-1,0 1,-1-1,-1 1,2-1,-1 0,0 1,0-1,0 0,-1 0,2 0,-2 0,1 0,0 0,-1 0,1 0,-1-1,1 1,-1-1,1 1,-1 0,1-1,-1 0,1 0,-1 0,0 0,1 0,-3 0,-4 0,-1 0,1 0,0 0,0-2,-13-2,11 1,-1 0,1 0,-1 1,-1 1,-15 0,21 1,0 1,0 0,0 0,-1 1,1 0,0 0,1 0,-1 0,0 1,0 0,-5 5,3-2,2-3,1 1,-1 0,1 0,0 0,-7 9,10-11,0 1,1 0,0-1,-1 1,2-1,-1 1,0 0,0-1,1 1,-1 0,1 0,0 0,0 0,0 0,0 0,1 4,1 4,0-1,1 1,0-1,1 0,0 0,1 0,9 15,50 63,-23-34,-6-4,35 74,-69-121,10 16,-10-18,0-1,-1 1,0-1,1 1,-1-1,1 1,0-1,-1 1,1-1,-1 0,1 1,0-1,-1 0,1 1,0-1,0 0,-1 0,1 1,0-1,0 0,-1 0,1 0,0 0,0 0,8-4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4"/>
    </inkml:context>
    <inkml:brush xml:id="br0">
      <inkml:brushProperty name="width" value="0.05" units="cm"/>
      <inkml:brushProperty name="height" value="0.05" units="cm"/>
      <inkml:brushProperty name="color" value="#44546A"/>
      <inkml:brushProperty name="ignorePressure" value="1"/>
    </inkml:brush>
  </inkml:definitions>
  <inkml:trace contextRef="#ctx0" brushRef="#br0">626 878,'0'0,"1"0,-1 0,1 0,-1 0,0 0,1 0,-1 0,0 0,0 0,1 0,-1 0,1 0,-1 0,0 1,1-1,-1 0,0 0,0 1,0-1,1 0,-1 0,0 1,1-1,-1 0,0 0,1 0,-1 0,0 1,0-1,0 1,0-1,0 0,0 1,0-1,0 0,0 0,0 1,0-1,0 0,0 1,0 0,0-1,0 0,0 1,0-1,0 1,0-1,-1 1,1-1,0 0,-1 0,1 1,-1-1,1 0,0 1,0-1,-1 0,1 1,-1-1,1 0,-1 0,1 0,0 0,-1 0,1 0,-1 0,0 0,1 1,0-1,0 0,-1 0,0-1,1 1,-1 0,1 0,-18-3,1-1,1-1,-1-1,1 0,0-1,1-1,-1-1,-21-15,35 22,-1 1,1-2,0 1,-1 1,1-2,1 0,-2 1,2 0,-1-1,0 1,1-1,-1 0,1 0,0 0,0 0,0 0,1 0,-1 0,0 0,1 0,0 0,0 0,0 0,0 0,1 0,-1 0,1 0,-1 0,1 0,3-6,3-6,0 0,1 0,1 2,18-24,-4 6,-17 22,-2 0,2 0,-3 0,2 0,-2 0,0-1,0 0,-1 0,0 1,-1-2,0 1,0-18,-4-234,3 257,0 0,0-1,0 2,0-1,-1-1,-1 2,2-1,-2-1,1 2,-2-1,1 0,0 1,0-1,-1 1,0 0,0-1,0 2,0-1,-1 0,0 0,0 1,1 0,-2 0,1 0,0 0,-1 1,0 0,1 0,-1 0,0 1,0-1,0 1,1 0,-8-1,-57-3,46 4,-38-6,43 4,0-1,1-1,-1 0,-25-13,34 14,0 0,1 0,-1 1,0 1,0 0,0 0,0 0,-13 1,19 0,0 1,-1 0,1 1,0-1,0 0,0 1,0-1,0 2,0-2,0 1,1 1,-1-1,0 1,0-1,0 1,1 0,0-1,0 2,-1-1,1 0,0 0,0 1,0 0,1-1,-1 1,1-1,-1 1,-2 5,3 0,0-1,0 1,0 0,1 0,0-1,1 1,-1 0,1-1,1 1,-1-1,6 14,4 30,18 79,-23-104,15 76,-17-87,1 2,1-1,15 29,-18-39,2 1,-1-1,0 0,1 0,0-1,1 1,-1-1,0 0,1 0,1-1,-1 0,1 0,-1-1,1 1,0-1,0-1,0 1,11 1,19 6,-21-6,0 0,22 2,-17-4,0 1,39 11,-53-13,0 2,1 0,-2 0,1 0,0 1,0 1,-1-2,0 2,0 0,0 0,6 7,-12-12,0 1,0-1,1 0,-1 1,0-1,0 0,0 1,0-1,1 0,-1 0,0 0,0 0,0 1,0-1,0 0,0 1,0-1,0 0,0 1,0-1,0 0,0 0,0 0,0 0,-1 1,1-1,0 0,0 1,0-1,0 0,-1 1,1-1,0 0,0 0,0 0,0 0,0 0,0 0,-1 1,1-1,-17 8,-25 0,38-7,-12 2,1 2,-1-1,-23 13,-12 3,-9-4,43-13,1 1,0 1,0 0,-26 13,38-16,0 1,0 0,0 0,1 0,-1 0,0 0,1 1,0 0,0 0,0-1,1 2,-1-1,1 0,0 1,0-1,0 1,1-1,-1 1,2 0,-3 8,3 11,-1 0,2 0,1 1,1-1,10 38,-10-47,-1 0,-1 1,-1-1,0 1,0 0,-1-1,-1 0,-5 18,2-8,3-10,-2 1,-7 21,15-71,-1 13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5"/>
    </inkml:context>
    <inkml:brush xml:id="br0">
      <inkml:brushProperty name="width" value="0.05" units="cm"/>
      <inkml:brushProperty name="height" value="0.05" units="cm"/>
      <inkml:brushProperty name="color" value="#44546A"/>
      <inkml:brushProperty name="ignorePressure" value="1"/>
    </inkml:brush>
  </inkml:definitions>
  <inkml:trace contextRef="#ctx0" brushRef="#br0">781 279,'-20'-8,"5"1,-15-1,1-2,-1 0,2-2,-1-2,-41-26,-70-59,106 79,-39-17,69 34,0 1,-1 1,1-1,0 1,0 0,-1 0,1 0,-1 1,1-1,-1 1,1 0,-1 1,-7 0,8 0,1 0,0 1,0-1,0 1,0 0,0 0,0 0,1 0,-1 0,1 1,0-1,-1 1,1 0,1-1,-2 1,2 0,-1 0,-2 6,-22 56,20-47,0-1,-1-1,-1 2,-1-3,0 1,-1 0,-1-1,-13 14,19-24,1-2,0 2,0-1,0 1,1 0,0 0,0 0,0 0,0 0,1 1,1 0,-2-1,2 1,-1-1,2 1,-1 0,0 0,1 0,0 0,0-1,1 1,1 10,0-9,-1 0,1-1,0 0,3 7,-4-11,0-1,-1 1,1 0,1-1,-2 1,2-1,-1 1,0-1,1 0,-1 1,1-2,-1 2,1-1,-1-1,1 2,-1-1,1-1,0 1,2 0,9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6"/>
    </inkml:context>
    <inkml:brush xml:id="br0">
      <inkml:brushProperty name="width" value="0.05" units="cm"/>
      <inkml:brushProperty name="height" value="0.05" units="cm"/>
      <inkml:brushProperty name="color" value="#44546A"/>
      <inkml:brushProperty name="ignorePressure" value="1"/>
    </inkml:brush>
  </inkml:definitions>
  <inkml:trace contextRef="#ctx0" brushRef="#br0">506 199,'1'0,"-1"0,1 0,-1 0,0 0,1 0,-1 0,1 0,-1 0,1 0,-1 0,0 0,1-1,-1 1,1 0,-1 0,1-1,-1 1,0 0,0 0,1 0,-1 0,1-1,-1 1,1-1,-1 1,0-1,0 1,0 0,1-1,-4-13,-16-10,-5 6,-1 3,-1 0,0 2,-51-19,67 28,-5-1,0 2,0 0,-1 0,1 1,0 1,-1 1,-16 0,-46-2,69 1,0 0,1-1,0 0,0-1,-1 1,-14-9,11 2,7 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7"/>
    </inkml:context>
    <inkml:brush xml:id="br0">
      <inkml:brushProperty name="width" value="0.05" units="cm"/>
      <inkml:brushProperty name="height" value="0.05" units="cm"/>
      <inkml:brushProperty name="color" value="#44546A"/>
      <inkml:brushProperty name="ignorePressure" value="1"/>
    </inkml:brush>
  </inkml:definitions>
  <inkml:trace contextRef="#ctx0" brushRef="#br0">792 407,'-2'-1,"0"-1,0 1,0-1,0 1,0-1,0 0,0 0,0 0,1 0,-1 0,1 0,0 0,-1-1,1 1,-1-3,-4-4,-12-20,-36-43,45 63,1 1,-1 0,-1-1,1 2,-1 0,-1 0,1 1,-15-6,-80-35,41 17,-79-25,98 39,31 10,0 1,-1 0,0 1,-16-2,-14-2,34 5,-1 1,0 0,1 2,-19-2,13 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8"/>
    </inkml:context>
    <inkml:brush xml:id="br0">
      <inkml:brushProperty name="width" value="0.05" units="cm"/>
      <inkml:brushProperty name="height" value="0.05" units="cm"/>
      <inkml:brushProperty name="color" value="#44546A"/>
      <inkml:brushProperty name="ignorePressure" value="1"/>
    </inkml:brush>
  </inkml:definitions>
  <inkml:trace contextRef="#ctx0" brushRef="#br0">1470 593,'0'1,"0"1,0-1,0 1,0-1,0 2,-1-2,1 1,0-2,0 2,-1-1,0 1,1-1,-1 1,1-1,-1 0,0 1,-1 0,1-1,0-1,1 0,-1 0,0 0,0 0,1 0,-1 0,-1 0,2 0,-1 0,0 0,0 0,1 0,-1 0,0 0,0 0,1 0,-1-1,0 1,0-1,1 1,-1-1,0 1,0 0,1-1,0 0,-1 0,0 1,0 0,1-1,-1-1,-23-22,-1 1,-40-28,54 44,0 0,0 1,-1 1,1-1,-1 2,-1 0,1 0,-1 1,-22-2,-4 3,22 2,1-2,-33-4,-168-36,210 40,-1 0,0 0,0-1,0 0,1 0,0-1,0-1,0 1,0-1,0 1,1-2,0 1,0-1,-7-9,-13-9,22 21,-1 0,2-1,-2 0,1 0,1-1,0 1,-1-1,-3-6,3 0,-2 2,0-2,0 1,0 1,0 0,-2 0,1 0,-2 0,1 2,0-1,-1 1,-1 0,0 0,-10-4,-153-89,130 73,39 25,1 1,-1-2,0 2,0-1,1 2,-1-2,-1 1,2 1,-1-1,-1 1,2-1,-2 1,1 0,0 1,0 0,0-1,-8 3,-2 2,1 1,0 0,-22 14,1-1,24-15,1 2,0-1,0 0,1 1,0 1,-1-1,2 1,-1 1,2-1,-1 2,1-1,0 0,0 1,-5 12,4-7,5-9,-1-1,1 0,1 1,-1-1,1 1,-1-1,0 6,2-10,0 0,0 0,0 1,0-1,0 0,0 0,0 0,0 0,0 0,0 0,-1 0,1 0,0 0,0 1,0-1,0 0,0 0,0 0,0 1,1-1,-1 0,0 0,0 0,0 1,0-1,0 0,0 0,0 0,0 0,0 0,0 0,1 0,-1 0,0 0,0 0,0 0,0 1,0-1,0 0,0 0,0 0,0 0,0 0,1 0,-1 0,0 0,0 0,0 0,1 0,-1 0,0 0,0 0,0 0,1 0,8-7,7-16,-9 12,2-5,1 0,-1 2,21-23,-11 19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89"/>
    </inkml:context>
    <inkml:brush xml:id="br0">
      <inkml:brushProperty name="width" value="0.05" units="cm"/>
      <inkml:brushProperty name="height" value="0.05" units="cm"/>
      <inkml:brushProperty name="color" value="#44546A"/>
      <inkml:brushProperty name="ignorePressure" value="1"/>
    </inkml:brush>
  </inkml:definitions>
  <inkml:trace contextRef="#ctx0" brushRef="#br0">471 421,'0'4,"-1"1,0-2,0 1,0 0,-1 0,0 0,1 0,-5 6,19-71,-2 32,1 2,2-1,1 1,1 1,37-48,-49 68,0 1,0-1,-1 0,1 0,-1-1,-1 0,0 1,0 0,0-1,-1 0,2-10,-3 13,0 0,0 0,0-1,0 2,0-1,-1-1,0 2,0-1,0-1,0 2,0-1,-2 0,2 0,-1 1,0 0,-1-1,1 1,0 0,-1 0,-6-5,5 5,0 0,0 0,0 1,-1 1,2-2,-2 2,1-1,-1 1,1 0,-2 0,2 1,-1-1,1 1,-1 0,0 0,1 1,-1-1,0 0,0 2,1-1,-1 0,1 1,-9 4,-1 1,0 1,0 1,1 0,-1 0,-17 19,-57 47,75-66,1-1,-1 1,0-3,-1 1,-22 7,-71 16,103-30,1 0,-1 1,0 1,0-1,1 0,-1 1,0 0,1-1,-1 1,1 1,0-1,0 0,0 1,0-1,-5 7,5-4,1-1,0 2,-1-2,2 1,-1 1,1-2,-1 1,2 1,-1-1,0 0,1 8,1 9,0 1,2-1,9 35,0 5,-10-51,0 0,1 0,0-1,1 1,8 17,-11-25,0 0,1-1,-1 0,1 0,-1 1,1-1,0-1,-1 2,2-2,-2 1,1 0,1-1,-1 1,0-1,0 1,1-1,0 0,-1 0,1 0,-1-1,1 1,-1 0,1 0,0-1,0 0,-1 0,1 0,4-1,8-3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0"/>
    </inkml:context>
    <inkml:brush xml:id="br0">
      <inkml:brushProperty name="width" value="0.05" units="cm"/>
      <inkml:brushProperty name="height" value="0.05" units="cm"/>
      <inkml:brushProperty name="color" value="#44546A"/>
      <inkml:brushProperty name="ignorePressure" value="1"/>
    </inkml:brush>
  </inkml:definitions>
  <inkml:trace contextRef="#ctx0" brushRef="#br0">1120 1062,'-6'-2,"1"1,-1-1,1 0,0 0,-8-4,11 3,-1 0,1 0,1 0,-2 0,2 0,-1-1,1 1,-1-1,2 1,-2 0,1-6,-5-9,3 6,-3-2,1 1,-1 1,-1 0,1 0,-2 0,0 1,0 0,-1 0,0 2,-2-1,-17-14,-53-26,79 48,0 1,0-2,-1 1,1 0,1-1,-1 1,0-1,0 0,1 0,-1 1,2-1,-3-4,-5-37,8 39,0 0,-1 0,1 0,0 0,-2 0,1 1,-1-1,1 0,-1 0,0 1,0-1,-1 2,0-2,0 1,0 0,-3-4,-7 0,-1 0,1 0,-1 1,-1 1,0 0,0 1,0 0,-19-2,-30-11,-28-12,-159-60,240 84,1 1,0-1,0-1,1 1,0-2,1 1,0-2,-1 1,2-1,-13-19,-1-6,-30-67,27 49,18 39,0 0,1 0,1-1,1 1,-5-25,6 16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1"/>
    </inkml:context>
    <inkml:brush xml:id="br0">
      <inkml:brushProperty name="width" value="0.05" units="cm"/>
      <inkml:brushProperty name="height" value="0.05" units="cm"/>
      <inkml:brushProperty name="color" value="#44546A"/>
      <inkml:brushProperty name="ignorePressure" value="1"/>
    </inkml:brush>
  </inkml:definitions>
  <inkml:trace contextRef="#ctx0" brushRef="#br0">291 714,'-1'0,"1"0,-2 0,1-1,1 1,-1 0,0 0,1 0,-1-1,1 1,-1-1,0 0,0 1,1 0,0-1,-1 0,0 1,0-1,1 1,0-1,0 0,-1 0,1 1,-1-1,1 0,0 0,-1 0,-5-26,5 17,-27-96,24 84,-2 0,0 0,-1 1,-1 0,-1 0,-13-22,-4 5,-1 3,-31-32,48 57,1-1,0 0,1 0,0 0,-12-23,19 32,1 1,0-1,0 1,0-1,-1 1,1-1,0 1,0-1,0 1,1-1,-1 1,0-1,0 1,0 0,1 0,0-1,-1 1,1-1,-1 1,1 0,0-1,0 2,0-2,0 1,0 0,0 0,0 0,0 0,2-1,5-4,-1 1,2 1,13-8,-8 6,33-21,-27 14,1 2,34-15,-51 25,0 0,0-1,0 2,0 0,1-1,-2 1,2 0,-1 0,0 0,0 1,0-1,0 1,1 1,-2-2,1 2,5 2,3 2,0 2,0-1,16 15,-10-8,-15-11,0-2,-1 1,1 1,-1-1,1 1,-1-1,0 1,0-1,1 1,-2 0,1 0,-1 0,1 0,-1 0,1 6,-1 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2"/>
    </inkml:context>
    <inkml:brush xml:id="br0">
      <inkml:brushProperty name="width" value="0.05" units="cm"/>
      <inkml:brushProperty name="height" value="0.05" units="cm"/>
      <inkml:brushProperty name="color" value="#44546A"/>
      <inkml:brushProperty name="ignorePressure" value="1"/>
    </inkml:brush>
  </inkml:definitions>
  <inkml:trace contextRef="#ctx0" brushRef="#br0">143 357,'-1'1,"0"-1,0 1,-1-1,2 0,-1 0,-1 1,2 0,-1-1,0 1,0-1,0 1,0 0,0 0,1-1,-1 1,0 0,0 0,1 0,0 0,-1 0,0 2,-11 10,11-13,1 0,-1 1,0-1,0 0,1 0,-2 0,1 0,1-1,-1 1,0 0,0 0,1-1,-1 1,0 0,0 0,1 0,-1-1,0 0,0 1,1-1,0 1,-1 0,0-1,0 0,1 0,-9-9,0-1,0 1,3-1,-1-1,0 0,1 0,1 0,0 0,1 0,-5-24,5 9,0-28,-3-12,7 65,-1 0,1-1,0 1,0 0,0 0,0-1,0 1,1 0,-1 0,1-1,-1 1,1 0,0 0,0-1,0 1,0 1,0-2,1 1,0-1,3-1,-2 0,2 0,-1 1,1 0,0 0,7-4,3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5"/>
    </inkml:context>
    <inkml:brush xml:id="br0">
      <inkml:brushProperty name="width" value="0.05" units="cm"/>
      <inkml:brushProperty name="height" value="0.05" units="cm"/>
      <inkml:brushProperty name="color" value="#44546A"/>
      <inkml:brushProperty name="ignorePressure" value="1"/>
    </inkml:brush>
  </inkml:definitions>
  <inkml:trace contextRef="#ctx0" brushRef="#br0">1548 1396,'-4'0,"-4"-1,0 1,0 0,0 0,0 1,0 0,0 1,0-1,1 2,-2-1,2 1,-9 4,16-7,0 0,-1 0,1-1,0 1,0-1,0 1,0-1,0 1,0 0,0 0,0 0,0-1,0 1,0-1,0 1,0-1,0 1,0 0,0 0,0-1,0 1,0-1,0 1,0 0,0-1,0 1,0 0,1 0,-1 0,0-1,1 0,8-29,4-22,-12 39,-1-1,0 0,-1 1,-1-1,0 1,-1-1,-1 1,0 0,-7-16,-9-34,17 49,-2 1,1 1,-1-1,-1 1,0 0,0 0,-1 1,-1-1,0 2,-1-1,0 1,-13-11,19 17,-1 0,1 0,0 0,0 0,0-1,1 1,-1-1,1 1,1-1,-2 0,2 0,0 0,-1-6,0-7,1-1,2-25,-1 27,0-1,-3-24,-6-9,-1 0,-28-81,14 77,12 31,2-1,-7-27,10 35,0 0,-1 0,0 1,-1-1,-1 2,-1 0,-19-23,-25-35,52 68,0 1,0 0,0 0,-1 0,1 1,-1-1,0 1,0 0,0 0,0 0,-7-3,1 2,-1 0,2 1,-2 1,-14-2,9 1,1-1,-22-8,5 1,23 8,0 2,0-1,-17 2,-7-3,27 3,0-1,0 0,0 1,0 1,0-1,0 1,0 0,0 1,0-1,0 1,0 0,-7 4,-1 2,0 1,1 0,-17 17,-198 175,219-194,0 0,-1 0,0-1,0 0,0-1,-1 0,0 0,1-2,-2 1,-21 4,12-5,0 2,0 1,-21 8,35-11,-1 0,2 1,0 0,-1-1,1 2,0-1,0 1,1 0,-1 0,1 1,0 0,-6 9,11-13,-2-1,1 2,1-1,0 0,-1 0,1 1,-1-1,1 0,0 0,0 1,0-1,0 0,1 0,-1 1,1-1,-1 0,1 0,0 1,0-2,1 4,4 7,1-1,11 16,-4-7,25 41,-26-44,-1 1,-1 1,-1 0,0 0,9 28,5 52,-15-56,16 46,-19-76,-1 0,2 0,-1-1,2 0,0 0,0 0,1-1,0-1,2 1,-1-1,1-1,18 13,-18-16,-1 2,0-1,18 16,-19-11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3"/>
    </inkml:context>
    <inkml:brush xml:id="br0">
      <inkml:brushProperty name="width" value="0.05" units="cm"/>
      <inkml:brushProperty name="height" value="0.05" units="cm"/>
      <inkml:brushProperty name="color" value="#44546A"/>
      <inkml:brushProperty name="ignorePressure" value="1"/>
    </inkml:brush>
  </inkml:definitions>
  <inkml:trace contextRef="#ctx0" brushRef="#br0">20 164,'-2'0,"2"0,-1 0,0-1,0 1,0 0,0 0,0-1,1 1,-1-1,0 0,0 1,1 0,-1-1,0 0,0 0,1 1,0-1,-1 0,0 0,1 1,-1-1,1 0,0 0,0 0,-1 0,1 0,0 1,-1-2,1 1,0 1,0-1,0-1,0 2,0-3,0 2,0-1,0-1,0 1,0 0,1 0,-1 0,1 0,-1 0,1-1,0 2,0-1,-1 0,1 0,2-3,8-4,0 0,23-13,14-12,-24 10,-20 16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4"/>
    </inkml:context>
    <inkml:brush xml:id="br0">
      <inkml:brushProperty name="width" value="0.05" units="cm"/>
      <inkml:brushProperty name="height" value="0.05" units="cm"/>
      <inkml:brushProperty name="color" value="#44546A"/>
      <inkml:brushProperty name="ignorePressure" value="1"/>
    </inkml:brush>
  </inkml:definitions>
  <inkml:trace contextRef="#ctx0" brushRef="#br0">394 0,'-13'1,"0"1,0-1,-22 8,9-2,-72 20,-16 4,109-30,1-1,0 1,-1 0,2 0,-1 1,-1-1,2 2,-1-1,0 0,0 0,1 1,0 0,0-1,-6 7,6-5,0 1,1-1,0 1,0-1,1 1,-1 0,1 0,0 0,0-1,1 2,-1-1,1 7,0 5,1 1,1-1,0 1,2-1,0 0,0 0,2 0,9 20,-4-7,-8-21,0 0,0-1,9 15,-10-21,-1 1,2 0,-2-1,1 0,1 0,-1 0,0 0,0 0,1-1,0 1,0 0,-1-1,1 0,0 1,5 0,4-1,1 1,0-1,-1-1,1 0,0 0,0-2,-1 0,24-6,4-1,-17 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5"/>
    </inkml:context>
    <inkml:brush xml:id="br0">
      <inkml:brushProperty name="width" value="0.05" units="cm"/>
      <inkml:brushProperty name="height" value="0.05" units="cm"/>
      <inkml:brushProperty name="color" value="#44546A"/>
      <inkml:brushProperty name="ignorePressure" value="1"/>
    </inkml:brush>
  </inkml:definitions>
  <inkml:trace contextRef="#ctx0" brushRef="#br0">409 567,'-1'0,"1"-2,0 1,-1 1,1-1,0 0,0 0,-1 0,0 0,1 0,-1 1,1-1,-1 0,1 0,-1 1,0 0,1-1,-1 0,0 0,0 1,0 0,0 0,0-1,1 1,-1-1,-1 1,0-1,-28-4,27 4,-16-1,13 2,0 0,0-1,0 1,0-1,1-1,-1 1,1-1,0 0,-1 0,0 0,2-1,-1 0,-1 0,-6-6,-52-62,8 10,49 52,-1 0,2 0,0-1,0 0,0 0,1 0,-5-17,6 15,-1 0,-1 1,0-1,0 1,0 1,-10-11,14 18,-1 0,1 0,0 0,0 0,-1 0,2 0,-1 0,1 0,-1 0,2-1,-2 1,1-1,1 1,-1-1,1 1,-1-1,1 0,0 1,1-1,-1 1,1-5,1 3,-1 0,2 1,-1-1,0 1,1-1,-1 1,1-1,1 2,-1-1,1 0,0 0,-1 1,1 0,7-4,-2 0,2-1,1 0,25-12,-33 19,1-1,-1 1,1-1,0 1,-1 1,1-1,0 0,0 1,-1 0,1 1,0-1,8 2,116 26,-123-27,1 0,0-1,0 0,-1 0,1-1,-1 1,1-1,0-1,-1 1,0-1,9-4,-1-1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6"/>
    </inkml:context>
    <inkml:brush xml:id="br0">
      <inkml:brushProperty name="width" value="0.05" units="cm"/>
      <inkml:brushProperty name="height" value="0.05" units="cm"/>
      <inkml:brushProperty name="color" value="#44546A"/>
      <inkml:brushProperty name="ignorePressure" value="1"/>
    </inkml:brush>
  </inkml:definitions>
  <inkml:trace contextRef="#ctx0" brushRef="#br0">253 606,'-51'-11,"33"11,1 0,-1-1,1-2,-18-3,30 5,0-1,0 1,0-1,0 0,1 0,-1-1,1 1,-1-1,1 0,0 0,-1-1,2 0,-1 0,1 1,-1-2,1 1,-4-8,4 6,0-1,0 0,2 0,-1 1,0-2,1 1,1 1,-1-2,1 1,0 0,0 0,1 0,2-11,3-8,2 1,15-35,3-9,-17 42,3 1,0 0,30-48,-21 41,-18 29,0 0,0 0,0 1,0-1,1 1,0 0,0 0,-1 0,2 0,-1 1,0-1,1 2,-1-1,1 0,0 1,-1-1,1 1,0 1,0-1,0 0,-1 1,2 0,3 1,14 0,-1 2,1 1,32 10,-53-14,20 6,-7-3,0 1,16 7,-26-8,1 0,-1 0,0 0,0 0,0 1,-1 0,1 0,7 8,19 31,-17-26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7"/>
    </inkml:context>
    <inkml:brush xml:id="br0">
      <inkml:brushProperty name="width" value="0.05" units="cm"/>
      <inkml:brushProperty name="height" value="0.05" units="cm"/>
      <inkml:brushProperty name="color" value="#44546A"/>
      <inkml:brushProperty name="ignorePressure" value="1"/>
    </inkml:brush>
  </inkml:definitions>
  <inkml:trace contextRef="#ctx0" brushRef="#br0">521 700,'-4'-2,"1"2,-1-2,1 1,0-1,0 1,-1-2,1 1,1 1,-1-2,0 0,1 1,-1 0,-3-6,-2-1,-5-3,0 0,0 0,-1 2,0 0,-1 1,0 0,-1 2,-27-11,-21-6,-37-11,62 28,33 7,-1-1,0-1,0 1,1-1,-12-4,16 5,0-1,0 2,0-2,0 1,0-1,0 0,1 0,-1 0,1 1,-1-2,1 2,-1-1,1-1,0 1,0 0,0 0,1-1,-1 1,0-1,0-2,-15-120,12 95,0-12,2 1,4-60,-1 94,1 0,-1 0,1-1,1 2,-1-1,1 0,1 0,-1 1,6-9,7-7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8"/>
    </inkml:context>
    <inkml:brush xml:id="br0">
      <inkml:brushProperty name="width" value="0.05" units="cm"/>
      <inkml:brushProperty name="height" value="0.05" units="cm"/>
      <inkml:brushProperty name="color" value="#44546A"/>
      <inkml:brushProperty name="ignorePressure" value="1"/>
    </inkml:brush>
  </inkml:definitions>
  <inkml:trace contextRef="#ctx0" brushRef="#br0">985 102,'-2'-4,"1"0,-1 0,0 0,0 1,0-1,-1 1,0-1,0 1,0-1,0 1,-6-4,0-1,6 3,-1 1,0 1,0-1,0 0,-1 1,1 0,-1 0,1 0,-1 1,-1 0,2-1,-1 2,-1-1,1 1,0 0,-1 0,1 1,-1-1,1 1,0 0,-1 0,1 1,-1-1,1 1,-10 4,-5 2,0 1,-26 15,23-11,-29 10,-309 89,303-92,-16 4,58-18,1 1,0 0,0 1,0 1,1 0,0 1,-18 15,30-22,1-2,0 0,0 1,0 0,1 0,-1-1,0 0,0 1,1 0,-1 0,1-1,-1 1,0 0,1 0,0 0,-1 0,0 1,3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99"/>
    </inkml:context>
    <inkml:brush xml:id="br0">
      <inkml:brushProperty name="width" value="0.05" units="cm"/>
      <inkml:brushProperty name="height" value="0.05" units="cm"/>
      <inkml:brushProperty name="color" value="#44546A"/>
      <inkml:brushProperty name="ignorePressure" value="1"/>
    </inkml:brush>
  </inkml:definitions>
  <inkml:trace contextRef="#ctx0" brushRef="#br0">0 284,'0'5,"0"-4,0-6,4-6,2-6,0-5,-3-2,6-2,-2-2,0 1,2 0,0 0,3 0,-1 1,-2 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0"/>
    </inkml:context>
    <inkml:brush xml:id="br0">
      <inkml:brushProperty name="width" value="0.05" units="cm"/>
      <inkml:brushProperty name="height" value="0.05" units="cm"/>
      <inkml:brushProperty name="color" value="#44546A"/>
      <inkml:brushProperty name="ignorePressure" value="1"/>
    </inkml:brush>
  </inkml:definitions>
  <inkml:trace contextRef="#ctx0" brushRef="#br0">129 523,'0'1,"0"-1,0 1,0 0,0 0,0-1,0 0,0 1,0 0,0 0,-1-1,1 0,-1 1,1-1,0 1,-1 0,1-1,0 0,-1 1,1-1,-1 1,0-1,1 1,0-1,-1 0,0 0,1 0,-1 0,1 1,-1-1,0 0,1 0,-1 0,1 1,-2-1,1 0,0 0,0 0,0 0,0 0,-1 0,2-1,-2 1,1 0,0-1,0 1,0 0,0 0,0-1,0 0,0 1,0-1,0 1,-1-3,-4-6,1-2,0 1,1-2,0 2,0-1,-2-17,6 27,-9-39,5 19,-13-41,16 58,-6-11,2 0,0 0,-4-30,8 42,0 0,1-1,0 0,0 1,0-1,0 1,1 0,-1 0,1-1,-1 1,2-1,-1 1,0 0,1 0,-1 0,1 0,-1 0,1 0,1 0,-2 1,1-1,1 1,0-1,4-3,21-9,36-17,-36 19,-5 3,0 1,0 1,1 0,0 2,44-6,-52 9,1-1,-2 1,25-12,-34 14,-7 3,-5 5,-4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1"/>
    </inkml:context>
    <inkml:brush xml:id="br0">
      <inkml:brushProperty name="width" value="0.05" units="cm"/>
      <inkml:brushProperty name="height" value="0.05" units="cm"/>
      <inkml:brushProperty name="color" value="#44546A"/>
      <inkml:brushProperty name="ignorePressure" value="1"/>
    </inkml:brush>
  </inkml:definitions>
  <inkml:trace contextRef="#ctx0" brushRef="#br0">524 200,'0'-2,"-1"1,1-1,-1 0,1 0,0 1,-1-1,0 1,0-1,1 1,-1-1,-1 1,2-1,-2 1,1-1,0 2,-1-2,-1 0,-29-21,15 13,3-1,0 0,1-1,1 0,-1-1,-19-27,31 37,-1 0,-1 0,1 0,0 0,0 1,-1-1,0 1,0 0,0 0,0-1,0 2,0-1,0 0,0 1,0 0,-6-2,6 3,1 0,0 0,-1 0,1 1,-1-1,0 0,1 0,0 1,0 0,-1 0,1 0,0 0,0 0,-1 1,1-1,0 0,0 1,0 0,1-1,-2 1,2 0,-1 0,1 0,-2 3,-67 105,48-73,-52 70,55-86,8-9,0 0,1 1,-12 19,20-29,1 1,-2-1,2 1,-1 0,1-1,0 2,0-1,1-1,-1 1,0 1,1-2,0 1,0 1,0-2,1 1,0 1,-1-2,3 8,-2-9,1 0,-2 0,2-1,-1 2,0-2,1 1,-1 0,1-1,-1 1,1-1,-1 0,1 1,0-1,0 0,3 1,11 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2"/>
    </inkml:context>
    <inkml:brush xml:id="br0">
      <inkml:brushProperty name="width" value="0.05" units="cm"/>
      <inkml:brushProperty name="height" value="0.05" units="cm"/>
      <inkml:brushProperty name="color" value="#44546A"/>
      <inkml:brushProperty name="ignorePressure" value="1"/>
    </inkml:brush>
  </inkml:definitions>
  <inkml:trace contextRef="#ctx0" brushRef="#br0">577 23,'-21'-9,"6"3,5 3,1 2,-1-1,1 2,-1-1,0 1,0 0,1 1,-12 2,-79 22,47-10,-182 59,232-74,-1 2,1 0,0 0,0 0,-1-1,2 2,-1-1,0 1,1-1,-1 1,1-1,-1 1,1 0,0 0,0 0,1 1,-1-1,1 1,-1-1,1 1,0-1,0 0,1 1,-1 0,1 0,-1-1,2 6,0 9,0 0,2 0,0 0,8 23,-5-22,-4-8,2-1,-1 1,1-1,1 0,0 0,8 12,-11-19,0 0,0 0,1 0,0 0,0-1,0 1,0-1,0 0,0 1,0-2,0 1,0 0,1-1,-1 1,1-1,0 0,-1 0,1 0,0-1,0 1,-1-1,6 0,87-13,-40 5,-42 5,0 0,0-1,26-11,-28 10,-9 4,-1 1,0-1,0 0,1 0,0 1,0 0,-1 0,0 0,1 0,-1 0,1 0,0 1,-1-1,1 1,-1 0,0-1,1 2,0-1,-1 0,0 0,0 0,2 2,8 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6"/>
    </inkml:context>
    <inkml:brush xml:id="br0">
      <inkml:brushProperty name="width" value="0.05" units="cm"/>
      <inkml:brushProperty name="height" value="0.05" units="cm"/>
      <inkml:brushProperty name="color" value="#44546A"/>
      <inkml:brushProperty name="ignorePressure" value="1"/>
    </inkml:brush>
  </inkml:definitions>
  <inkml:trace contextRef="#ctx0" brushRef="#br0">184 246,'-8'0,"0"0,2 0,-2-1,1-1,-1 1,1-1,0 0,-1 0,2-1,-1 0,0-1,0 0,-5-4,7 4,1 1,-1-2,1 1,1 0,-1-1,0 0,1 0,0 0,0 0,1-1,0 1,-1 0,2-1,-1 0,1 0,-1-11,-2-8,-1-1,-12-40,29 101,2 0,2-1,27 44,-39-74,-1 1,0 0,2-1,-1 0,0 0,1 0,-1-1,1 0,0 0,6 4,-9-6,0 0,0-1,0 1,0 0,0-1,0 1,0-1,0 0,0 0,1 0,-1 0,-1 0,2 0,-1-1,0 1,0-1,0 0,0 1,0-1,0 0,0 0,0 0,-1 0,1 0,0-1,-1 1,1 0,-1-1,1 1,1-3,41-58,-28 39,20-25,-30 42,0-1,1 1,-1 0,1 1,0-1,0 1,15-7,-17 11,-1-1,1 1,-1-1,1 1,0 1,-1-1,2 0,-2 1,1 0,0 1,9 0,3 3,-1 1,19 7,21 5,-36-13,0 2,-1 1,1 1,23 13,-9-5,-19-10,1-1,25 7,0-2,-13-1,-12-3,-1-1,1-1,1 0,-1-1,1-1,25 1,-17-4,-3 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3"/>
    </inkml:context>
    <inkml:brush xml:id="br0">
      <inkml:brushProperty name="width" value="0.05" units="cm"/>
      <inkml:brushProperty name="height" value="0.05" units="cm"/>
      <inkml:brushProperty name="color" value="#44546A"/>
      <inkml:brushProperty name="ignorePressure" value="1"/>
    </inkml:brush>
  </inkml:definitions>
  <inkml:trace contextRef="#ctx0" brushRef="#br0">11 282,'-4'0,"-1"5,3 1,4-6,0-5,0-8,0-5,4 0,1-2,0-1,-3-1,0-2,2-1,2-1,-2-1,-2 1,-1 0,-1 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4"/>
    </inkml:context>
    <inkml:brush xml:id="br0">
      <inkml:brushProperty name="width" value="0.05" units="cm"/>
      <inkml:brushProperty name="height" value="0.05" units="cm"/>
      <inkml:brushProperty name="color" value="#44546A"/>
      <inkml:brushProperty name="ignorePressure" value="1"/>
    </inkml:brush>
  </inkml:definitions>
  <inkml:trace contextRef="#ctx0" brushRef="#br0">594 98,'-7'0,"0"-2,0 1,0 0,0-1,0 0,0 0,-6-4,-47-25,52 27,-20-15,24 16,1 0,-1 1,1-1,-1 0,-1 1,2 1,-1-2,-1 2,1-1,-1 1,2 0,-2 0,1 1,-1-1,1 0,-1 1,1 0,-1 1,-8 0,-2 5,0 0,0 0,1 1,0 1,-19 13,0 0,-94 52,120-69,0 0,-1 0,2 1,0-1,0 1,-1 1,-7 8,12-11,0 0,0 0,1 0,-1 0,1 0,-1 1,1-1,0 0,0 0,1 1,-1 0,1-1,-1 1,1-1,0 1,1-1,-1 1,1 0,0 4,7 15,0 0,2 1,-1-2,3 0,15 24,3 4,-27-43,0 2,0-1,0 0,-1 0,0 1,0 0,-1 15,7 27,-8-50,0 0,0-1,0 1,0-1,0 0,0 1,0 0,1-1,-1 1,0-1,0 0,1 1,-1-1,0 1,1-1,-1 1,0-1,0 0,0 0,1 1,-1-1,1 1,-1-1,1 0,-1 1,0-1,1 0,-1 0,1 0,0 0,-1 0,0 0,1 1,-1-1,1 0,0 0,-1 0,0 0,1 0,-1 0,2-1,7-3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5"/>
    </inkml:context>
    <inkml:brush xml:id="br0">
      <inkml:brushProperty name="width" value="0.05" units="cm"/>
      <inkml:brushProperty name="height" value="0.05" units="cm"/>
      <inkml:brushProperty name="color" value="#44546A"/>
      <inkml:brushProperty name="ignorePressure" value="1"/>
    </inkml:brush>
  </inkml:definitions>
  <inkml:trace contextRef="#ctx0" brushRef="#br0">662 347,'0'-2,"0"1,0-1,-1 0,0 1,1-1,-1 0,1 0,-1 1,-1-1,2 1,-1-1,-1 1,2-1,-2 2,1-2,0 1,-1 0,1-1,-1 2,1-1,-1 0,-1-1,-40-16,33 15,-19-6,-39-8,39 11,-31-10,50 12,0 0,-1-1,2 0,-1 0,1-1,-14-12,-13-15,27 24,-2-1,1 1,-2 0,1 1,0 0,-21-10,-32-2,50 17,2-1,-2 0,1-1,1 0,-15-9,9-1,16 14,1 0,1 0,-1 1,1-1,-1 0,0 0,1 1,-1-1,1 0,-1 0,0 0,1 0,0 0,0 0,0 0,-1 0,1 0,0 0,0 0,0-2,4 1,4 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6"/>
    </inkml:context>
    <inkml:brush xml:id="br0">
      <inkml:brushProperty name="width" value="0.05" units="cm"/>
      <inkml:brushProperty name="height" value="0.05" units="cm"/>
      <inkml:brushProperty name="color" value="#44546A"/>
      <inkml:brushProperty name="ignorePressure" value="1"/>
    </inkml:brush>
  </inkml:definitions>
  <inkml:trace contextRef="#ctx0" brushRef="#br0">30 548,'-2'0,"1"0,-1 0,1 0,-1 0,1 0,-1 0,1 0,-1-1,1 1,-1-1,1 0,-1 1,1 0,-1-1,1 0,0 0,-1-1,1 1,1 1,0-1,-1 0,1 0,0 1,0-1,0-1,0 2,0-1,0 0,0 0,0 1,0-1,1 0,-1 0,0 1,1-1,-1 0,0 0,0 1,1-1,-1 0,1 0,-1 1,1-1,-1 1,1-1,0 0,-1 1,1 0,1-2,44-44,32-32,68-90,-136 153,0-1,15-34,-18 35,-1 0,3 0,18-26,-21 37,-1-2,0 2,0-1,1 2,0-1,0 0,0 1,0 0,1 0,0 1,9-3,-4 2,0 0,1 1,0 1,0-1,16 2,-14 2,-1 0,25 8,-24-7,0 1,20 1,15-2,-28-3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7"/>
    </inkml:context>
    <inkml:brush xml:id="br0">
      <inkml:brushProperty name="width" value="0.05" units="cm"/>
      <inkml:brushProperty name="height" value="0.05" units="cm"/>
      <inkml:brushProperty name="color" value="#44546A"/>
      <inkml:brushProperty name="ignorePressure" value="1"/>
    </inkml:brush>
  </inkml:definitions>
  <inkml:trace contextRef="#ctx0" brushRef="#br0">829 830,'-3'9,"-3"-10,4 0,2 0,-1 0,-1 0,2-1,-1 2,0-2,0 1,1 0,-1-1,0 1,0-3,-2-12,2 0,0-1,0 1,2-1,0 2,1-2,6-26,0 0,-7 27,-1 1,-1 0,-1 0,1 0,-1 0,-2 0,0 0,-6-15,4 10,0 0,2-1,-3-28,7-5,2 42,-2 1,0-1,0 0,-1 0,-1 0,1 1,-2 0,-3-12,4 20,0 0,0 0,0 0,0 0,0 1,0 0,-1 0,0-1,0 1,1 0,-1 0,0 0,0 1,0-1,0 1,-1 0,1 0,0 0,0 0,0 1,-1-1,1 0,-1 1,-6 1,-5-1,-1 2,1-1,-1 1,-15 6,-14 5,-42 8,80-21,0 1,0 0,-1-1,1 0,0-1,-1 0,2 0,-2-1,1 1,0-1,0-1,0 0,1 0,-1 0,-10-8,0-2,1-1,0 0,-26-33,11 13,27 29,0 2,-1-1,1 0,-1 0,0 1,0 0,0 0,0 0,-1 1,1 0,0 0,-1 0,0 1,0-1,0 1,-6 0,4 1,0 1,0-1,1 1,-1 1,1-1,-1 1,2 1,-2 0,1 0,0 0,-13 8,-2 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8"/>
    </inkml:context>
    <inkml:brush xml:id="br0">
      <inkml:brushProperty name="width" value="0.05" units="cm"/>
      <inkml:brushProperty name="height" value="0.05" units="cm"/>
      <inkml:brushProperty name="color" value="#44546A"/>
      <inkml:brushProperty name="ignorePressure" value="1"/>
    </inkml:brush>
  </inkml:definitions>
  <inkml:trace contextRef="#ctx0" brushRef="#br0">549 236,'-2'-1,"1"1,0-1,-1 0,1 0,-1 1,1-1,-1 0,1 1,-1-1,1 1,-1 0,-2 0,-15-5,9-1,1 0,0 0,0-1,-15-14,16 13,-1 0,-1 1,1 0,-15-8,15 11,0-1,-1 0,1-1,1 0,-1 0,1-1,0 1,0-2,1 1,-8-11,13 13,-1 1,0 1,0-1,-1 0,1 1,-1-1,0 1,1 0,-2 0,1 1,0 0,-1 0,1-1,-1 1,1 1,-1-1,1 1,-1 0,0 0,0 0,0 1,-7 0,-3 0,1-1,0 1,0 1,-1 1,-20 5,31-7,0 2,-1-1,2 1,-1-1,0 2,0-2,1 1,0 1,-1 0,1 0,-1-1,1 1,1 1,-1-1,0 0,1 0,-1 1,1 0,0 0,0-1,1 1,-3 8,2-6,1 1,0-1,0 1,0-1,1 0,0 1,1 0,-1-1,1 1,0-1,1 0,-1 0,1 1,4 7,6 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09"/>
    </inkml:context>
    <inkml:brush xml:id="br0">
      <inkml:brushProperty name="width" value="0.05" units="cm"/>
      <inkml:brushProperty name="height" value="0.05" units="cm"/>
      <inkml:brushProperty name="color" value="#44546A"/>
      <inkml:brushProperty name="ignorePressure" value="1"/>
    </inkml:brush>
  </inkml:definitions>
  <inkml:trace contextRef="#ctx0" brushRef="#br0">35 364,'-2'0,"1"0,0 0,-1 0,1 0,0 0,0-1,-1 1,1 0,0 0,-1-1,1 0,0 1,0-1,0 1,-1-1,2 0,-2 0,1 1,1-2,-1 1,-1-1,0 0,1 0,1-1,-1 2,-1-1,2-1,0 1,-1 0,1-1,-1 1,1-1,0-3,1-6,1-1,0 0,7-21,-6 22,1-5,1 1,1 0,0 0,1 0,1 1,13-20,-16 28,-1 1,2 0,-1 0,0 1,1 0,0 0,1 0,-1 1,1-1,-1 1,1 1,1 0,-1 0,0 0,0 0,11 0,-5 0,1 2,-1 0,1 0,-1 1,1 1,-1 1,1 0,-1 0,1 1,-2 1,2 0,-1 1,15 8,-13-6,0 0,1-1,0-1,26 6,-30-9,-2-1,1-1,0 0,0 0,0-1,-1 0,1-1,13-3,6-6,1 0,34-19,-29 13,-27 13,-1 1,0 0,0 1,1-1,0 2,0-1,0 1,0 1,-1-1,1 1,0 1,0 0,0 0,-1 1,1 0,-1 1,16 6,-15-5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10"/>
    </inkml:context>
    <inkml:brush xml:id="br0">
      <inkml:brushProperty name="width" value="0.05" units="cm"/>
      <inkml:brushProperty name="height" value="0.05" units="cm"/>
      <inkml:brushProperty name="color" value="#44546A"/>
      <inkml:brushProperty name="ignorePressure" value="1"/>
    </inkml:brush>
  </inkml:definitions>
  <inkml:trace contextRef="#ctx0" brushRef="#br0">418 68,'1'-1,"-1"1,2-1,-1 1,-1-1,1 0,0 1,0-1,-1 0,1 0,0 0,-1 0,1 0,-1 1,1-1,-1-1,1 2,-1-1,1-1,-1 2,0-2,0 1,0-1,1-1,0 0,-1 0,1 1,-1-1,0 0,0 0,-1-5,1 6,-1 1,1 0,-1 0,1 0,-1 0,0 0,0 0,1 0,-1 0,0 0,0 1,1-1,-1 0,-1 0,2 1,-1 0,-1-1,2 0,-2 1,1-1,0 1,0 0,0 0,0 0,-1 0,2-1,-2 1,1 0,0 0,-1 1,2-1,-2 0,1 0,-2 1,-6 1,0 1,0 0,-12 6,4-2,-14 4,1 3,0 0,2 1,-43 31,62-39,1 1,0-1,1 2,0-1,0 1,1 0,0 0,-5 11,-34 84,33-76,9-19,0 0,0 1,0 0,2-1,-1 0,1 2,0-1,1-1,0 1,1 0,3 18,-4-28,0 1,0 0,0-1,0 1,0-1,0 0,0 1,1-1,-1 1,0 0,0-1,1 0,-1 0,0 1,1-1,-1 1,0-1,0 1,0-1,1 0,-1 0,1 1,-1-1,1 0,-1 1,0-1,1 0,-1 0,1 1,0-1,-1 0,0 0,0 0,1 0,1 0,3-5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11"/>
    </inkml:context>
    <inkml:brush xml:id="br0">
      <inkml:brushProperty name="width" value="0.05" units="cm"/>
      <inkml:brushProperty name="height" value="0.05" units="cm"/>
      <inkml:brushProperty name="color" value="#44546A"/>
      <inkml:brushProperty name="ignorePressure" value="1"/>
    </inkml:brush>
  </inkml:definitions>
  <inkml:trace contextRef="#ctx0" brushRef="#br0">1078 276,'-7'0,"-1"-1,-1 0,2-1,-1 1,0-1,1-1,-1 0,1 0,-1 0,1-1,1 0,-1 0,-8-8,-8-7,2-1,-25-31,21 24,21 22,-2 0,2 0,-1-1,2 0,-1 0,0 0,1 0,-1-1,2 1,-3-11,4 14,0 0,1 1,-1-1,0 0,0 1,0-1,-1 1,1-1,-1 0,-2-3,3 6,0-1,-1 0,1 0,0 1,-1-1,2 0,-2 1,1-1,-1 1,1 0,0 0,-1-1,1 1,-1 0,1 0,-1 0,1 0,-1 1,1-1,0 0,0 0,-1 0,1 1,-2 0,-147 60,47-18,0 0,54-25,-1 2,2 3,-59 36,96-51,0 1,1 0,0 1,1 0,0 1,-12 18,-25 28,44-55,0 0,0 0,1 0,-1 0,1 0,-1 0,1 1,0 0,0-1,0 0,0 1,0-1,0 1,1 0,0 0,0-1,-1 1,1-1,0 1,1-1,-1 1,0 0,0 0,1 0,0-1,0 0,-1 1,2-1,-1 1,2 2,0 0,1 0,0-1,0 1,-1-2,2 2,-1-1,0-1,1 0,0 0,0 0,0 0,0 0,9 2,-7-3,0 0,0-2,0 1,0 0,0-1,1-1,-1 1,7-2,57-13,-60 12,0 0,0 1,1 1,-1-1,0 2,1 0,15 1,-24 0,1 0,-1-1,1 1,0 0,-1 0,0 1,0-1,1 1,-1-1,0 2,0-1,0-1,0 2,-1 0,1-1,0 1,-1-1,1 1,-2 0,2 0,-1 0,-1 1,1-1,-1 1,1-1,-1 0,1 5,0 5,0-1,-2 1,0 25,0-26,0 1,0 0,4 20,1-16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12"/>
    </inkml:context>
    <inkml:brush xml:id="br0">
      <inkml:brushProperty name="width" value="0.05" units="cm"/>
      <inkml:brushProperty name="height" value="0.05" units="cm"/>
      <inkml:brushProperty name="color" value="#44546A"/>
      <inkml:brushProperty name="ignorePressure" value="1"/>
    </inkml:brush>
  </inkml:definitions>
  <inkml:trace contextRef="#ctx0" brushRef="#br0">17 264,'-2'0,"1"0,1 0,-1 0,0-1,0 1,1-1,-1 1,0-1,0 1,1 0,0-1,-1 1,0-1,0 0,1 1,0 0,-1-1,0 0,1 0,-1 1,1-1,0 0,0 0,0 1,-1-1,1 0,0 0,-1 1,1-1,0 0,0 0,0 0,0 0,0 0,0 1,1-1,-1 0,0 0,7-33,-2 20,0 2,1-2,1 1,0 1,1 0,0 0,1 1,0 0,1 0,14-11,-11 14,1 1,0-1,0 2,1 1,0 0,28-6,-26 8,-1 0,1 0,0 2,-1 0,25 2,-34 0,2-1,-2 2,1-1,0 2,-1-1,0 1,1 0,-1 0,0 1,0-1,-1 2,1-1,8 8,14 11,-14-16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7"/>
    </inkml:context>
    <inkml:brush xml:id="br0">
      <inkml:brushProperty name="width" value="0.05" units="cm"/>
      <inkml:brushProperty name="height" value="0.05" units="cm"/>
      <inkml:brushProperty name="color" value="#44546A"/>
      <inkml:brushProperty name="ignorePressure" value="1"/>
    </inkml:brush>
  </inkml:definitions>
  <inkml:trace contextRef="#ctx0" brushRef="#br0">1145 741,'1'-1,"0"0,0-1,-1 2,1-1,0-1,0 2,0-1,1 0,-2 0,2 1,-1-1,0 0,2 0,11-8,-8 3,-2 0,1 1,-1-1,0 0,0 0,-1-1,0 1,0 0,0-1,-1 0,-1 0,2 0,-3 0,2 0,-1 0,-1 0,0 0,-1-11,-1 3,0 1,-1-1,-1 1,0 0,-1-1,0 2,-1-1,-8-12,4 4,2 1,0-1,1 1,1-2,-4-30,9 45,-5-54,4 41,0 0,-5-21,6 37,-1 0,1 0,-1-1,0 1,0 0,-1 0,0 0,0 0,0 0,-1 1,0 0,-4-5,6 7,-1 0,0 1,1 0,-1 0,1-1,-1 1,1 1,-1-1,0 0,0 0,0 1,0 0,0 0,0 0,-3 0,-50 9,25-3,-35-1,-73-4,81-1,50-1,0 0,0 0,0 0,0-1,0 0,0-1,0 1,0-2,1 1,0-1,-1 0,2-1,-12-7,15 9,0 0,0 1,-1 0,1 0,-1 0,0 1,1-1,-1 1,0 0,0-1,0 2,0-1,0 1,0-1,-1 1,2 0,-2 1,1-1,1 1,-2-1,1 1,1 1,-1-2,0 2,0-1,1 2,-1-2,0 1,1 1,-4 2,-40 31,2 2,-72 78,105-104,-25 21,24-23,1 1,-17 17,12-6,-20 21,35-40,-1 0,0-1,0 0,0 0,0 1,0-2,-1 1,1 0,0-1,0 1,-1-1,-4 1,7-2,-1 0,1 1,-1-1,1 0,0 0,0 1,-1-1,1 1,0 0,-1-1,1 1,0 0,0 0,-1 0,-4 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13"/>
    </inkml:context>
    <inkml:brush xml:id="br0">
      <inkml:brushProperty name="width" value="0.05" units="cm"/>
      <inkml:brushProperty name="height" value="0.05" units="cm"/>
      <inkml:brushProperty name="color" value="#44546A"/>
      <inkml:brushProperty name="ignorePressure" value="1"/>
    </inkml:brush>
  </inkml:definitions>
  <inkml:trace contextRef="#ctx0" brushRef="#br0">31 94,'-4'0,"-2"-4,0-6,-3-1,4 1,8 2,3-2,5 1,1-2,2 0,-1 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914"/>
    </inkml:context>
    <inkml:brush xml:id="br0">
      <inkml:brushProperty name="width" value="0.05" units="cm"/>
      <inkml:brushProperty name="height" value="0.05" units="cm"/>
      <inkml:brushProperty name="color" value="#44546A"/>
      <inkml:brushProperty name="ignorePressure" value="1"/>
    </inkml:brush>
  </inkml:definitions>
  <inkml:trace contextRef="#ctx0" brushRef="#br0">26 1201,'-11'1,"3"-1,3-12,4 1,1 1,0 0,1 0,0 0,0 0,1 0,4-11,4-31,-6 15,12-85,-6 61,-2 5,27-85,-31 132,-1 2,2-1,-1 2,2-2,-1 1,0 1,1 0,0 0,0 0,1 0,0 2,8-7,-2 2,24-24,-33 30,-1-1,0 0,0 0,0-1,0 1,-1-1,0 1,0-2,1 2,0-8,0-2,-2 0,1-1,-2-16,0 18,0 1,0-1,2 1,2-14,-2 21,-1 1,1-1,-1 2,2-2,-1 1,0 1,0-1,1 0,0 0,0 1,0 0,0 0,1 0,0 0,5-3,11-6,2 2,0 0,-1 2,2 0,-1 2,2 0,-2 2,34-3,-33 3,-1 0,0-2,0-1,-1 0,1-2,20-12,74-30,-98 42,0 0,1 1,32-10,-42 16,-2 0,1 2,1-1,-1 0,0 1,0 1,0-1,0 1,0 1,0-1,0 1,9 4,21 11,-29-12,1-1,-1 1,0-2,1 0,19 4,126 20,-145-25,-1 1,1 0,-1 0,1 0,-1 2,0-1,-1 2,1-1,-1 0,0 1,13 13,4 6,40 56,-60-75,13 15,1 0,41 32,-8-7,-34-19,-17-24,1-1,-2 0,2 0,-1 1,1-1,-1-1,1 2,-1-1,2-1,-2 2,1-2,0 1,0-1,0 1,1-1,-1 1,0-2,0 2,1-1,4 1,8-4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1:32:35.597"/>
    </inkml:context>
    <inkml:brush xml:id="br0">
      <inkml:brushProperty name="width" value="0.1" units="cm"/>
      <inkml:brushProperty name="height" value="0.1" units="cm"/>
      <inkml:brushProperty name="color" value="#0000FF"/>
      <inkml:brushProperty name="ignorePressure" value="1"/>
    </inkml:brush>
  </inkml:definitions>
  <inkml:trace contextRef="#ctx0" brushRef="#br0">1 480,'2'-2,"-1"2,1-2,-1 1,1-1,-1 1,1-1,-2 1,2-1,-1 1,0-2,0 2,0-1,-1 0,1 1,0-2,0 2,-1-4,4-4,0 0,0 2,2-1,-2 1,1 0,1 0,0 1,0-1,1 1,0 1,0-1,0 1,16-8,1 1,0 0,2 3,41-12,2 0,-62 18,0-1,0 0,-1 0,1-1,-1 0,0 0,0-1,0 0,-1 1,9-13,-7 9,-1 1,2 0,-1 0,1 1,11-8,2 3,0 1,28-10,-28 14,-1-2,-1-1,23-14,38-29,-75 49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1:32:36.828"/>
    </inkml:context>
    <inkml:brush xml:id="br0">
      <inkml:brushProperty name="width" value="0.1" units="cm"/>
      <inkml:brushProperty name="height" value="0.1" units="cm"/>
      <inkml:brushProperty name="color" value="#0000FF"/>
      <inkml:brushProperty name="ignorePressure" value="1"/>
    </inkml:brush>
  </inkml:definitions>
  <inkml:trace contextRef="#ctx0" brushRef="#br0">1 337,'0'-44,"2"2,10-61,-9 89,-3-1,1 0,-1 0,-2-19,-1-15,3 43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1:32:38.066"/>
    </inkml:context>
    <inkml:brush xml:id="br0">
      <inkml:brushProperty name="width" value="0.1" units="cm"/>
      <inkml:brushProperty name="height" value="0.1" units="cm"/>
      <inkml:brushProperty name="color" value="#0000FF"/>
      <inkml:brushProperty name="ignorePressure" value="1"/>
    </inkml:brush>
  </inkml:definitions>
  <inkml:trace contextRef="#ctx0" brushRef="#br0">0 0,'8'1,"-1"0,1 1,-1-1,1 2,-2-1,12 6,24 7,-6-9,0-1,0-2,54-3,-47 0,-37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8"/>
    </inkml:context>
    <inkml:brush xml:id="br0">
      <inkml:brushProperty name="width" value="0.05" units="cm"/>
      <inkml:brushProperty name="height" value="0.05" units="cm"/>
      <inkml:brushProperty name="color" value="#44546A"/>
      <inkml:brushProperty name="ignorePressure" value="1"/>
    </inkml:brush>
  </inkml:definitions>
  <inkml:trace contextRef="#ctx0" brushRef="#br0">1573 1229,'1'-3,"-1"0,1 0,-1-1,1 1,1 0,-2 0,2 1,-1-1,1 0,-1 0,1 1,0 0,0-1,0 0,0 1,0 0,1 0,0 0,-1 0,1 0,-1 1,5-3,8-3,0 0,31-10,-36 14,75-33,-65 27,1-1,1 2,0 1,-1 0,25-3,136-21,-168 27,0 0,0-2,22-10,-30 13,0 0,0-1,-1 0,0 0,0 0,1 0,-1-2,-1 2,1-1,3-7,-6 11,-2-1,1 0,0 1,0-1,-1 1,0-2,1 2,0-1,-1 0,0 1,0-1,1 0,-1 0,-1 0,1 1,0-1,-1 0,1 0,-1 0,1 1,-2-3,1 1,-1 0,0 1,0-1,0 1,0 0,0 0,-1-1,0 1,1 1,-1-1,-4-2,-2-1,0 1,-1 1,-1-1,2 2,-2-1,-13-1,-40 4,52 1,0-1,1 0,0 0,0 0,-1-2,1 0,-21-6,30 7,-1 0,1 0,0 1,0-2,-1 1,2 0,-1-1,0 2,0-2,0 0,1 0,-1 1,0-1,1 0,0 1,-1-2,1 1,0 0,0 0,0 0,0 0,0 0,1-1,-1 1,0-3,2 1,-1 0,1 1,-1-1,1 0,0 1,0-1,1 1,-1 0,1-1,-1 1,2 0,-1 0,0 0,0 0,4-3,30-33,31-40,-38 42,-15 21,-1-1,-1 1,10-22,-19 32,-1 0,1 1,-1-1,-1 1,1-1,-1 0,0 0,0 0,-1 1,1-1,-1 0,-1 0,0 0,0 0,-2-9,-7-26,7 28,0 0,0-1,-2 2,1-1,-2 0,1 0,-2 1,0 1,-15-21,-7-6,22 29,0-1,-1 0,-10-10,14 17,1 1,-1-1,0 0,1 1,-1 1,-1-2,2 2,-2-1,1 2,0-2,0 1,0 1,-1-1,1 1,-5 0,-6 1,1 0,0 1,-16 4,3 0,21-6,0 0,-1 0,1 0,0 0,0-2,0 1,0 0,0-1,0 0,1 0,-8-4,-30-9,-5 5,16 4,0-1,0-2,-32-14,59 21,-1 0,0-1,0 1,0 1,1 0,-1-1,0 2,-1-1,1 1,0 0,0 0,0 1,0-1,0 2,0-1,1 1,-1-1,0 2,1-1,-1 0,1 1,-7 5,-3-1,-2 1,1-2,-1 0,1-2,-2 1,-21 1,-46 14,71-15,1 0,-1-2,-1 0,1 0,0-1,0-1,-1 0,0-1,1-1,-26-4,11-2,-28-2,47 9,0 0,0 0,0 0,0 0,0 2,-16 4,17-5,-1 2,1-3,-1 1,1 0,-1-1,1 0,-1-2,0 2,-8-4,-20-2,-52 3,68 4,1-1,-1-2,0 0,-23-6,40 7,0-1,0 1,0 0,0 0,-1 1,1 0,0-1,0 2,-1-1,1 0,0 1,0 1,-1-2,1 2,0 0,0 0,0 0,1 0,-8 5,-9 6,0-2,-1-1,-23 9,30-13,0 1,1 0,-1 1,-13 10,17-11,-1-1,-1 0,0-1,0-1,1 1,-22 2,32-7,1 1,-1-1,1 0,-1 1,1-1,-1 0,1 0,-1 0,1 0,-1-1,1 1,-1 0,-1-1,1-2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9"/>
    </inkml:context>
    <inkml:brush xml:id="br0">
      <inkml:brushProperty name="width" value="0.05" units="cm"/>
      <inkml:brushProperty name="height" value="0.05" units="cm"/>
      <inkml:brushProperty name="color" value="#44546A"/>
      <inkml:brushProperty name="ignorePressure" value="1"/>
    </inkml:brush>
  </inkml:definitions>
  <inkml:trace contextRef="#ctx0" brushRef="#br0">1227 1331,'-3'1,"-2"-1,1-1,0 1,0-1,0 0,0 1,-1-1,2-1,-1 1,-4-3,5 3,1-1,0 1,0-2,0 2,1-1,-2-1,2 2,-1-1,1-1,0 1,0 0,0-1,-1 1,2-1,-1 0,0 1,0-4,-1-7,1-1,1 1,0 0,0-1,2 1,-1 0,2 0,4-14,-2 4,3-31,-5 23,12-52,-6 19,-7 45,7-32,-7 43,0 1,-1-1,-1 1,1-1,-1 1,0 0,0 0,-1-1,0 1,-1-1,1 1,-1 0,-1-1,0 2,0-1,-4-9,3 7,1 0,0 0,-1-10,4 14,-2-1,1 1,0-1,-1 1,0-1,0 0,0 1,-1 0,0 0,0 0,-5-5,7 9,0 0,-1 0,2 1,-2-1,1 0,0 1,-1-1,1 1,-1 0,1 0,-1-1,2 1,-2 0,1 0,-1 0,1 0,-3 0,-28 7,27-5,1-1,-2 0,2 1,-1-2,-7 1,-14-7,22 5,0 0,0 0,0 0,0 1,0-1,-7 1,9 0,-1 0,1 0,0 0,-1 0,1 0,-1-1,1 1,0-1,0 1,-1-1,1 0,1 0,-2 0,1 0,0 0,0 0,0-1,-2-1,1-1,0 0,0 0,0-1,0 1,1-1,0 1,-3-9,0-1,1 0,-3-20,7 27,-2-1,2 2,-2-1,0-1,0 2,-1-1,1 1,-1-1,-1 1,1-1,-1 1,0 1,0-1,-10-9,-59-48,72 62,-1-1,1 1,0 0,0 0,-1 0,1 0,-1 0,1 0,-1 1,1-1,-1 0,0 1,0-1,1 1,-1 0,0 0,1-1,-1 1,0 0,0 0,1 0,-1 1,-1-1,-3 2,2 0,-1 0,0 1,1-1,-1 1,-4 4,5-4,-2 1,1-1,0 1,0-2,-8 4,-3-1,8-2,0 0,-1-1,1-1,0 1,-13 0,18-2,0-1,0 1,0 0,-1-1,1 0,0 0,0 0,0 0,1 0,-1-1,0 1,1-1,-1 0,0 0,1 0,-1 0,1 0,-3-4,-8-10,-39-39,46 49,0 2,0-2,-1 2,1-1,-1 2,-1-1,-8-4,10 6,-7-2,0-1,-23-3,32 7,0 1,0-1,0 1,-1 1,1-1,0 1,0-1,0 1,0 0,0 1,0-2,0 2,-5 2,2 1,-1-1,1-1,-2 1,2-1,-1-1,-17 4,20-5,-1-1,0 0,1 0,-1 0,1-1,-1 1,1-2,-1 1,1-1,0 1,-9-5,5 1,-1 0,1 0,0-1,1 0,-15-12,19 13,-1 0,1 0,0-1,0 1,1-1,0 0,0 0,0 0,1 0,-3-8,3 6,0-3,-1 1,0 0,-1 0,0 0,-7-10,11 20,0 0,0 0,0 0,0 0,0 0,0 0,0 0,0 1,0-1,0 0,0 0,0 0,0 0,0 0,0 0,0 0,0 0,0 0,0 1,0-1,0 0,0 0,0 0,0 0,0 0,0 0,0 0,0 0,0 0,-1 0,1 0,0 0,0 0,0 0,0 0,0 0,0 0,0 0,0 0,0 0,0 0,0 0,0 0,0 0,0 0,0 0,0 0,0 0,0 0,0 0,0 0,0 0,-1 0,1 0,0 0,0 0,0 0,0 0,0 0,0 0,0 0,0 0,0 0,0 0,-1 0,1 0,0 6,0 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0"/>
    </inkml:context>
    <inkml:brush xml:id="br0">
      <inkml:brushProperty name="width" value="0.05" units="cm"/>
      <inkml:brushProperty name="height" value="0.05" units="cm"/>
      <inkml:brushProperty name="color" value="#44546A"/>
      <inkml:brushProperty name="ignorePressure" value="1"/>
    </inkml:brush>
  </inkml:definitions>
  <inkml:trace contextRef="#ctx0" brushRef="#br0">29 980,'-2'3,"0"0,0 0,0 0,0 1,0 0,-2 6,-7 14,9-51,22-155,-12 115,-4-1,-4-103,-3 59,2 20,3-101,0 184,-2 1,2 0,0 0,0 0,1 0,0 0,0 0,0 1,1 0,1-1,-1 2,9-12,-1 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1"/>
    </inkml:context>
    <inkml:brush xml:id="br0">
      <inkml:brushProperty name="width" value="0.05" units="cm"/>
      <inkml:brushProperty name="height" value="0.05" units="cm"/>
      <inkml:brushProperty name="color" value="#44546A"/>
      <inkml:brushProperty name="ignorePressure" value="1"/>
    </inkml:brush>
  </inkml:definitions>
  <inkml:trace contextRef="#ctx0" brushRef="#br0">792 713,'-1'0,"-1"0,0 0,0 0,0 0,1 0,-1-1,0 0,0 1,1-1,-1 1,0-1,1 0,-1 0,1 0,-1 0,1 0,-1 0,1-1,0 2,-1-2,2 1,-2-1,1 1,1-1,-1 1,-1-1,2 1,-1-2,1 2,-1-1,0 1,1-1,0 0,0 1,0-2,0-1,0-9,0 0,0 1,2-2,3-15,0 0,-4 13,0 0,-1 1,-2-1,1 1,-1 0,-1 0,0 0,-2 0,1 0,-2 0,0 2,-1-1,-13-19,13 24,-1 0,-1 2,0-1,0 1,0 0,0 0,-1 1,-1 1,1 0,-19-6,23 8,0 0,-1-1,1 0,-9-7,10 7,-1 0,1 1,0-1,-1 1,1 0,-9-2,1 1,1 0,0 0,1-2,0 0,0 0,-1 0,1-1,1-1,0 1,0-1,-10-13,-9-13,17 21,1 0,-1 1,0 0,-15-11,26 22,1 1,0 0,0 0,-1-1,1 1,-1-1,1 1,-1-1,1 1,0 0,0 0,-1 0,0 0,1 0,-1-1,1 1,0 0,-1 0,0 0,1 0,-1 0,1 0,0 0,-1 0,0 0,1 0,-1 0,1 0,0 1,-1-1,0 0,1 0,-1 0,1 0,0 0,0 1,-1-1,0 1,1-1,-1 1,1-1,0 0,0 0,0 1,-1-1,1 1,0 0,-1-1,-2 31,3-17,-4 11,-15 98,15-106,-1-1,0 1,-1-2,-2 1,-11 19,16-28,-11 16,0 0,-1-1,-33 35,40-50,0 1,1 0,-1 1,1-1,1 2,-6 10,11-17,-1 0,2 0,-2 0,1 1,1-1,0 0,-1 1,1-1,0 0,0 0,0 1,0-1,1 0,-1 1,1-1,0 0,0 1,0-1,0 0,0 0,1 0,0 0,0-1,2 4,1-1,-1 0,1 1,-1-2,1 1,1-1,0 1,-1-2,8 5,53 20,-48-22,33 18,-46-21,0 0,0 1,0 0,-1 0,1-1,-1 2,0-1,0 1,0 0,3 6,52 82,-50-81,0 0,1 0,1-2,-1 1,17 10,-21-17,0-1,1 0,0 0,-1 0,0-1,1 0,0-1,0 1,-1-1,1-1,0 1,0-1,0 0,0-1,0 1,-1-1,1-1,0 1,12-5,-20 6,1 0,0 0,0 0,0 0,0 0,0 0,0 0,0 1,0-1,0 0,0 0,0 0,0 0,0 0,0 0,0 0,0 0,0 0,0 0,0 0,0 0,0 0,0 0,0 0,0 0,0 0,0 0,0 0,0 0,1 1,-1-1,0 0,0 0,0 0,0 0,0 0,0 0,0 0,0 0,0 0,0 0,0 0,0 0,0 0,0 0,0 0,0 0,0 0,0 0,0 0,0 0,0 0,0 0,1 0,-1 0,0 0,0 0,0 0,0 0,0 0,0 0,0 0,0 0,0 0,1 0,-1 0,0 0,-5 11,-8 13,11-22,-6 13,-1-1,0 0,-1 0,-1-1,0-1,0 0,-2 0,-22 16,24-20,1 0,0 1,0 0,1 0,0 1,1 0,0 1,-7 11,-6 15,-18 45,11-20,14-29,1 1,2 1,-12 58,14-54,6-28,0 0,-1 0,0-1,-1 0,-1 1,1-2,-1 1,-1-1,1 0,-2 0,1-1,-14 11,19-17,1 0,-2-1,2 2,-1-2,1 1,-1 1,1-2,-1 4,2-5,0 1,0-1,0 0,-1 1,1-1,0 0,0 0,0 1,0-1,0 0,0 0,0 0,0 0,1 0,-1 1,0-1,0 0,0 0,0 1,0-1,0 0,0 0,0 1,0-1,0 0,0 0,0 0,1 0,-1 0,0 0,0 0,1 0,-1 1,14-1,-6-1,0 1,-1-1,1 1,0 0,0 1,-1-1,1 1,0 1,8 2,1 3,-1 0,29 17,-27-13,-3-3,-1 0,0-1,20 7,-26-11,0-1,-1 2,1-1,-1 1,0 0,0 0,-1 2,1-2,-1 1,1 1,7 10,-3-2,-2 1,0 0,0 0,9 23,32 59,-35-70,0 0,-2 2,17 52,-27-70,0 0,-2 0,1 0,-2 0,1 0,-1 0,-1 0,1 1,-2-1,0-1,0 2,-6 12,15-51,-5 15,2-1,0 1,-1-1,12-18,5-8,-1 0,18-56,-24 62,24-85,-19 53,-13 46,-1-2,2-28,-4 27,9-39,-9 55,0-1,-1-1,1 2,-1-1,-1 0,0 0,0-9,-4-4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2"/>
    </inkml:context>
    <inkml:brush xml:id="br0">
      <inkml:brushProperty name="width" value="0.05" units="cm"/>
      <inkml:brushProperty name="height" value="0.05" units="cm"/>
      <inkml:brushProperty name="color" value="#44546A"/>
      <inkml:brushProperty name="ignorePressure" value="1"/>
    </inkml:brush>
  </inkml:definitions>
  <inkml:trace contextRef="#ctx0" brushRef="#br0">1178 929,'-6'-1,"1"0,-1 0,0-1,1 0,0 0,0-1,-1 1,1-1,1 0,-2 0,2 0,-1-1,-4-5,-27-18,8 14,-43-16,53 23,0-1,1 0,1-1,-1-1,1-1,0 0,-18-16,0-5,0 2,-2 1,-68-40,74 52,0-1,0-2,2-1,1-1,-32-31,13 0,7 7,-74-64,100 98,1-1,0-1,1 0,-20-28,11 8,-18-41,37 72,-1-1,1 0,-2 0,2 1,-1-1,-1 1,1 0,0-1,-5-2,6 4,1 1,-2 0,1-1,1 0,-2 1,1-1,0 1,0 0,0-1,0 1,-1 0,2 0,-2-1,1 1,0 0,0 0,0 1,0-1,-1 0,2 0,-2 1,1-1,0 0,0 0,0 1,0 0,-1-1,2 1,-3 1,2-1,0 1,0-1,1 0,-1 1,0 0,0-1,1 1,0-1,-1 1,1-1,-1 2,1-2,0 1,0-1,0 1,0 1,3 30,-2-31,12 67,-7-43,-1 1,2 35,-7-26,0-20,0 1,0-2,1 1,1 1,7 22,-8-36,1 0,-1 1,1-1,-1 1,1-1,1 0,-2 1,2-1,-1-1,1 1,0 0,0-1,-1 0,2 1,-1-1,0 0,0 0,0-1,0 1,1-1,0 1,0-2,-1 2,0-1,1-1,0 0,0 1,6-2,1 1,-1 0,1-2,-1 1,17-7,-18 6,0-1,1 1,-1 1,1-1,-1 2,15 0,19 4,54 14,-87-16,2 0,-1-1,0-1,0 0,1 0,-1-1,14-3,-2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75"/>
    </inkml:context>
    <inkml:brush xml:id="br0">
      <inkml:brushProperty name="width" value="0.05" units="cm"/>
      <inkml:brushProperty name="height" value="0.05" units="cm"/>
      <inkml:brushProperty name="color" value="#44546A"/>
      <inkml:brushProperty name="ignorePressure" value="1"/>
    </inkml:brush>
  </inkml:definitions>
  <inkml:trace contextRef="#ctx0" brushRef="#br0">91 1082,'-5'-7,"5"6,-1 1,0-1,1 1,-1 0,1 0,0-1,0 1,-1-1,1 0,-1 1,1 0,0-1,-1 1,1-1,0 0,0 1,0 0,0-1,0 0,0 0,0 1,0 0,0-1,0 0,0 0,0 1,0 0,0-2,12-40,-9 35,-1-1,-1 1,2 0,-3-1,2 1,-1-1,-1 1,0-12,-3 5,0 0,-1 0,-1 0,0 0,-8-15,-10-26,19 40,1 0,0-1,0 0,2-21,-7-35,-16-84,23 141,1 0,1-1,-1 1,2 0,1 0,0 0,6-17,-3 10,-2 0,5-30,-9 27,0-1,-2 2,-1-2,-7-29,0-12,35 91,-10-8,57 44,-49-43,40 40,-44-38,0-1,1-1,1-1,44 26,-62-41,5 5,1-1,0 1,0-2,1 0,0 0,-1-1,1 0,14 3,-8-4,-1 2,0-1,-1 3,1-1,-1 1,1 0,23 16,-34-19,6 2,1-1,-1 1,16 3,-20-7,0 0,0 1,0 0,-1 0,1 1,-1 0,0 0,1 0,-1 0,0 0,0 1,-1 0,1 0,-1 1,7 8,5 17,0 0,-2 1,19 58,-29-74,0 0,2 30,-3-23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3"/>
    </inkml:context>
    <inkml:brush xml:id="br0">
      <inkml:brushProperty name="width" value="0.05" units="cm"/>
      <inkml:brushProperty name="height" value="0.05" units="cm"/>
      <inkml:brushProperty name="color" value="#44546A"/>
      <inkml:brushProperty name="ignorePressure" value="1"/>
    </inkml:brush>
  </inkml:definitions>
  <inkml:trace contextRef="#ctx0" brushRef="#br0">1432 1295,'0'0,"-1"0,0 0,0-1,1 1,0 0,-1-1,0 1,1 0,-1 0,1 0,-1-1,1 1,-1-1,1 1,-1-1,1 1,0 0,0-1,-1 0,1 1,-1-1,1 1,0-1,-1 1,1-1,0 0,0 1,0 0,0-1,0 0,0 0,0 1,0-1,0 1,0-1,0 0,0 1,0-1,0 1,1-1,0 0,8-31,-8 30,8-24,-1 5,-1 1,0-1,5-38,-11 52,0 0,-1 1,0 0,0-1,-1 0,-1 0,2 1,-2 0,0 0,0-1,-1 1,1 0,-1 0,0 0,-1 1,-7-12,-8-4,-43-36,3 3,-80-77,123 117,-43-37,34 31,-1-2,3-1,-38-44,10 2,-68-64,97 107,-6-8,-2 0,0 3,-44-29,55 43,-26-26,28 23,-32-23,43 35,0 0,-1 1,0 0,0 0,0 0,0 0,0 2,0-1,-11-1,-39-7,47 8,0-1,1 1,-1 1,0 0,0 0,1 1,-1 0,0 1,-15 3,-2 3,10-3,1 0,1 1,-19 8,29-10,-1 0,1 0,1 1,-2-1,2 2,-1-2,2 1,-2 1,1-1,1 1,0 0,-6 9,1 1,1 1,0 0,1 0,1 1,0-1,1 1,-2 18,6-29,0-1,-1 1,1 0,1-1,-1 1,1 0,0 0,0-1,1 0,-1 1,2-1,-1 1,0-1,1-1,0 2,0-2,0 1,1-1,0 1,-1-1,1 0,1 0,-1-1,10 7,-3-5,0 1,0-1,1-1,0 0,0-1,0 0,0-1,0 0,20-1,-22 0,2 1,0-1,0 1,0 1,18 6,-23-6,-1 0,0 0,0 0,-1 0,1 1,0 1,-1-1,0 1,8 9,-9-10,-1 0,0 1,0-1,0 1,0-1,3 10,-6-12,0-1,0 1,1-1,-1 0,0 1,0-2,0 2,0-1,0 1,0-1,-1 0,1 1,0-1,0 0,-1 0,0 0,1 1,-1-1,1 0,-1 0,0 0,0 0,1 0,-1 0,-1 0,2 0,-1-1,-1 2,2-2,-2 1,1-1,0 1,0 0,-2 0,-3 1,1 0,-1 0,0 0,0-1,0 0,0 0,-1 0,1-1,-7 0,-5-1,-33-8,50 9,-1-1,1 1,-1 0,1-1,-1 1,1 0,-1 0,1 0,-1 1,1-1,-1 0,1 1,-1-1,1 1,-1-1,1 0,-2 3,-5 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4"/>
    </inkml:context>
    <inkml:brush xml:id="br0">
      <inkml:brushProperty name="width" value="0.05" units="cm"/>
      <inkml:brushProperty name="height" value="0.05" units="cm"/>
      <inkml:brushProperty name="color" value="#44546A"/>
      <inkml:brushProperty name="ignorePressure" value="1"/>
    </inkml:brush>
  </inkml:definitions>
  <inkml:trace contextRef="#ctx0" brushRef="#br0">340 128,'0'-8,"-1"1,0-1,0 1,-1-1,1 1,-2 0,1 0,-1 0,0 0,-6-10,8 15,-1-1,0 1,0 0,0-1,0 0,0 1,-1 0,1 0,0 0,-1 1,1-2,-1 2,0-1,0 2,0-2,0 1,0 0,0 0,0 0,0 1,0 0,0-1,0 1,0 0,0 0,0 1,-4-1,5 1,-1-1,1 1,0 0,0-1,-1 1,2 1,-1-2,0 2,0-1,0 0,0 1,1-1,-1 1,1-1,-1 1,1 0,-1-1,1 2,0-1,0-1,0 2,0-1,0-1,0 2,1-1,0 0,-1 0,1 1,-1 1,0 8,1 0,1 0,0-1,3 19,0-6,-2-12,0 1,-1 1,-1-1,-1 0,0 0,0 0,-2 0,1 0,-1 0,-1 0,0-1,-1 0,-1 1,0-2,0 1,0-1,-15 16,9-10,2-1,-1 1,2 1,0 0,-9 32,7-22,-20 38,27-60,0 1,1 1,0-2,0 2,0-1,2 1,-2-1,2 1,-1 0,2 0,0-1,-1 1,2 0,-1 0,0 0,2-1,-1 1,2 0,-1-1,0 1,1-1,0 0,0 0,2 0,-2-1,2 1,8 10,-5-8,0 3,0-2,-1 1,-1 1,8 18,-14-28,-6-7,-8-7,-19-28,17 23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5"/>
    </inkml:context>
    <inkml:brush xml:id="br0">
      <inkml:brushProperty name="width" value="0.05" units="cm"/>
      <inkml:brushProperty name="height" value="0.05" units="cm"/>
      <inkml:brushProperty name="color" value="#44546A"/>
      <inkml:brushProperty name="ignorePressure" value="1"/>
    </inkml:brush>
  </inkml:definitions>
  <inkml:trace contextRef="#ctx0" brushRef="#br0">1094 842,'-1'-1,"-1"0,-1 0,2 0,-1 0,0-1,1 1,-2-1,2 1,-1-1,1 1,0-2,0 2,-1-1,1 0,0 0,-1-3,-5-6,5 7,-1 1,0 0,0 0,0 0,0 1,0-1,0 1,-1 0,0-1,0 2,1-1,-1 0,0 1,0-1,1 1,-2 1,1-1,-5-1,-6 2,1 0,0 2,0-1,-15 4,16-2,1-2,-1 1,1-1,-23-1,27-1,3 1,0-1,-1 0,0 0,1-1,-6-1,10 3,0-1,1 1,-1-1,0 1,0-1,1 1,0 0,-1-1,0 0,1 1,-1-1,1 1,0-1,-1 1,1-1,-1 0,1 1,-1-1,1 0,0 0,0 1,0-1,0 0,0 0,0 1,0-1,0 0,0 0,0 1,0-1,0 0,0 0,0 1,0-1,0 0,0 0,1 1,-1-1,1 0,-1 0,1 1,-1 0,0-1,2-1,2-4,2 0,-1 0,0 0,1 0,0 0,10-5,45-27,-40 25,79-45,-94 53,-1 1,1 0,-2-1,1 1,0-1,-1-1,1 1,5-11,2-5,9-27,6-9,21-38,-47 93,0 0,0-1,-1 1,1-1,-1 1,0 0,0-1,0 0,0 1,0 0,0 0,-1-1,1 0,-1 1,1 0,-2 0,2-1,-1 1,-1 0,2 0,-4-4,-4-3,2 1,-3 0,-13-12,-5-6,4 0,6 6,-26-25,35 39,1 1,-1 0,1 0,-2 0,1 1,0-1,-16-4,-110-25,117 30,10 2,0 0,-1 1,1 0,-1 0,0 1,1 0,-12 2,-62 16,20-3,52-12,0-1,1 1,-1 1,1-1,-1 1,1 1,0-1,0 1,1 1,-13 10,1 4,0 1,-19 28,18-23,-25 28,6-12,-33 48,54-66,11-15,-1-2,0 0,0 0,-1-1,0 0,0 0,-18 9,14-9,1 1,-1 1,-19 16,30-23,0 1,1-1,-1 1,0-1,1 1,0 0,-1-1,1 2,0-2,0 1,0 1,0-1,0-1,1 2,-2 1,2-2,1 1,-1-1,1 0,-1 0,1 0,0 0,0 0,-1 0,1-1,1 2,-2-2,2 1,-1 0,1-1,-1 1,3 2,7 7,1-1,0 0,0 0,0-1,1-1,1 0,16 7,-21-10,0-1,0 2,0 0,0 0,-1 1,11 10,-1 4,18 24,2 3,-10-18,-18-18,1 0,13 20,-9-11,0-1,0 0,28 26,-32-33,-7-9,0 1,0-1,0 0,0 0,6 4,-10-8,0 0,1 1,-1-1,1 0,0 0,-1 1,0-1,0 0,1 0,-1 0,1 0,0 0,-1 0,0 0,0 0,1 0,0 0,-1 0,1 0,-1 0,0 0,1 0,-1-1,1 1,-1 0,1 0,-1-1,1 0,0 0,0 0,-1 0,1-1,0 1,-1 0,1 0,-1 0,0-1,0 1,1 0,-1-1,0 1,0-2,-1-14,-3 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6"/>
    </inkml:context>
    <inkml:brush xml:id="br0">
      <inkml:brushProperty name="width" value="0.05" units="cm"/>
      <inkml:brushProperty name="height" value="0.05" units="cm"/>
      <inkml:brushProperty name="color" value="#44546A"/>
      <inkml:brushProperty name="ignorePressure" value="1"/>
    </inkml:brush>
  </inkml:definitions>
  <inkml:trace contextRef="#ctx0" brushRef="#br0">159 3,'-29'-1,"17"1,0-1,1 1,-1 1,-19 2,28-2,1 0,-1 0,1-1,-1 2,1-1,-1 0,1 1,0-1,0 1,-1-1,2 1,-1 0,-1-1,2 2,-1-1,1-1,-1 2,1-1,-1 0,1 1,0-1,0 1,0 0,0-1,0 4,-1 4,1-1,1 2,-1-1,2-1,-1 1,1 0,1 0,-1-1,1 0,1 1,0-1,1 0,0 0,7 13,0-6,-1 0,1 0,1-1,1 0,0-1,21 16,-34-30,-1 0,1 0,0 0,0-1,0 1,0 0,0 0,0 0,0 0,0 0,0 0,0 0,0 0,0-1,0 1,0 0,0 0,0 0,0-1,0 1,0 0,0 0,0 0,0-1,0 1,0 0,0 0,0 0,1 0,-1 0,0 0,0 0,0 0,0 0,0 0,0-1,0 1,0 0,0 0,0 0,1 0,-1 0,0 0,0 0,0 0,0 0,1 0,-1 0,0 0,0 0,1 0,-1 0,0 0,0 0,0 0,0 0,0 0,0 0,0 0,0 0,1 0,-1 0,0 0,0 0,0 0,0 1,1-1,-1 0,0-1,-1-9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7"/>
    </inkml:context>
    <inkml:brush xml:id="br0">
      <inkml:brushProperty name="width" value="0.05" units="cm"/>
      <inkml:brushProperty name="height" value="0.05" units="cm"/>
      <inkml:brushProperty name="color" value="#44546A"/>
      <inkml:brushProperty name="ignorePressure" value="1"/>
    </inkml:brush>
  </inkml:definitions>
  <inkml:trace contextRef="#ctx0" brushRef="#br0">809 1291,'-31'-38,"27"33,0 0,1 0,-1 0,0 0,0 1,-1 0,1 0,-2 0,2 1,-1-1,-1 1,0 0,1 1,-8-3,-11 0,1 2,0 1,0 1,-42 3,40 0,1-1,-1-1,0-2,-28-5,-128-35,155 35,20 5,1-1,-1 2,0 0,0 0,-7-1,11 2,1 0,-1 0,1 1,-1-1,1 0,-1 1,1-1,0 0,0 1,-1 0,1 0,0-1,-1 1,1 0,0 0,0-1,0 1,-1 1,2-2,-1 2,-1-1,2 0,-1 1,0-2,0 3,-5 6,3-9,2-17,0-1,-6-13,2-2,1 2,2-1,1-1,1 0,3 1,5-34,-3 42,0-1,-2 0,0-47,-3 61,-1 0,-1 1,1-1,-1 0,-1 1,0 0,-1-1,-1 1,1 1,-1-1,-9-13,3 7,0 0,2 0,-9-20,15 31,1 0,1 0,-1 0,1 0,-1 0,1-1,1 0,-1 1,1 0,0-1,0 1,1-1,-1 1,1 0,2-9,0 10,-1 0,1 0,0 1,1-1,-1 1,1-1,0 1,-1 0,1 0,0 1,0 0,1-1,8-3,-7 4,0-1,0-1,-1 1,0 0,1-1,6-7,-10 8,-1 2,0-1,0-1,-1 2,1-1,0-1,0 1,-1 0,0 0,0-1,1 1,-1 0,0 0,0-1,-1 1,1 0,0 0,0-1,-1 2,0-1,0-1,-1-1,-2-7,-2-1,-11-17,13 24,-5-11,0 0,-10-26,17 39,1-1,-1 0,2 0,-2 0,1 0,1 0,0 0,-1 0,1 0,0 0,1 0,-1 0,0 0,1 0,0 0,0 0,2-6,-1 9,-1-1,0 0,1 0,-1 1,1-1,-1 1,1-1,-1 2,1-2,0 1,-1 0,2 0,-2 0,1 1,0-1,0 0,0 0,0 1,0 0,0 0,1-1,-2 1,1 0,1 0,-1 0,2 1,6 0,-1 1,1 1,0 0,9 4,-18-6,23 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8"/>
    </inkml:context>
    <inkml:brush xml:id="br0">
      <inkml:brushProperty name="width" value="0.05" units="cm"/>
      <inkml:brushProperty name="height" value="0.05" units="cm"/>
      <inkml:brushProperty name="color" value="#44546A"/>
      <inkml:brushProperty name="ignorePressure" value="1"/>
    </inkml:brush>
  </inkml:definitions>
  <inkml:trace contextRef="#ctx0" brushRef="#br0">1406 695,'0'-2,"0"0,0 0,-1 0,0 0,0 0,1 1,-2-2,-1-1,-4-12,3 0,0-2,2 1,-1-33,2 29,-6-39,6 52,-1 1,-1 0,0 0,1 0,-2-1,1 2,0 0,-2-1,-4-6,0 2,0 0,-1 1,1 0,-3 0,-20-14,27 21,-1 0,1 0,-1 0,0 2,0-1,0 0,0 1,0-1,-1 1,1 1,0 0,-1 0,1 0,0 0,-10 3,-20 5,20-4,-1-1,-1 0,-18 1,30-4,1 0,0-1,0 1,-1-1,1 0,1 0,-2-1,1 1,1-1,-2 0,2 0,-1-1,1 0,-8-6,1-2,-1 0,3-1,-1-1,0 0,2 0,-11-20,-17-27,34 57,0 1,-1-1,0 0,0 0,1 1,-1 0,0 0,0-1,-1 2,1-1,0 0,0 1,-1-1,1 1,-1 1,0-2,1 2,-1-1,0 1,0 0,1 0,-6 0,-8 3,1-1,1 2,-32 10,20-6,14-4,1 0,-2-2,1 0,0 0,-1-2,1 1,-1-1,2-1,-2 0,1-1,0-1,-1 0,2 0,-1-2,-15-6,-103-43,-9 1,134 51,-1 0,0 0,0 1,0-1,0 2,0-1,0 1,-14 1,19-1,-1 1,0 0,1 0,0-1,0 1,-1 1,1-2,0 2,0-1,-1 1,1-1,1 1,-2-1,2 2,-1-2,0 1,1 0,-1 0,1 0,0 1,-1-1,2 0,-1 0,-1 1,2 0,-1-1,0 5,-2 11,2 1,0 32,1-25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99"/>
    </inkml:context>
    <inkml:brush xml:id="br0">
      <inkml:brushProperty name="width" value="0.05" units="cm"/>
      <inkml:brushProperty name="height" value="0.05" units="cm"/>
      <inkml:brushProperty name="color" value="#44546A"/>
      <inkml:brushProperty name="ignorePressure" value="1"/>
    </inkml:brush>
  </inkml:definitions>
  <inkml:trace contextRef="#ctx0" brushRef="#br0">164 418,'0'-3,"-1"2,0-1,1 1,-2-1,1 1,1-1,-2 1,1-1,0 1,-1-1,1 2,0-2,0 1,-4-2,-11-13,11 5,1 1,1-1,0 1,0-1,-2-17,-1-6,-6-44,10 57,-2 0,0 0,-1 0,-8-23,7 28,5 12,-1-1,1 1,-1-1,0 1,-4-7,5 10,1 1,-1 0,1-1,-1 0,0 0,1 1,-1 0,0-1,0 1,1-1,-1 1,0-1,0 1,1 0,-1 0,0 0,0 0,1 0,-1-1,0 1,0 0,0 0,0 0,0 1,1-1,-1 0,0 0,0 0,1 0,-1 0,0 1,0-1,1 1,-1 0,-1-1,-9 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0"/>
    </inkml:context>
    <inkml:brush xml:id="br0">
      <inkml:brushProperty name="width" value="0.05" units="cm"/>
      <inkml:brushProperty name="height" value="0.05" units="cm"/>
      <inkml:brushProperty name="color" value="#44546A"/>
      <inkml:brushProperty name="ignorePressure" value="1"/>
    </inkml:brush>
  </inkml:definitions>
  <inkml:trace contextRef="#ctx0" brushRef="#br0">102 157,'-8'-1,"1"0,-1 0,1-1,-1 1,1-1,0-1,0 0,0 0,0 0,1-1,-1-1,-9-7,17 12,-1 0,0 0,0 1,0-1,0 0,0 0,0 0,0 0,0 0,0 0,1 0,-1 0,0 0,0 0,0 0,1 0,-1 0,0 0,0 0,0 0,0 0,1 0,-1 0,0 0,0 0,0 0,0 0,0 0,0-1,0 1,0 0,0 0,1 0,-1 0,0 0,0 0,0 0,0 0,0 0,0 0,1 0,-1 0,0-1,0 1,0 0,0 0,0 0,0-1,0 1,0 0,0 0,0 0,0-1,0 1,0 0,0 0,0 0,0 0,0 0,0 0,0 0,0 0,-1-1,1 1,17 3,-16-2,55 14,-32-8,1-1,36 5,73-8,-92-4,0 2,56 8,73 24,-32-6,-119-24,35 2,-38-4,1 0,33 8,-22-2,1-2,1-1,-1-1,0-2,0-1,33-5,-57 4,0 1,0-1,0-1,0 0,-1 1,1-2,-1 1,0-1,1 0,-1 0,-1 0,2-1,-2 1,1-1,4-6,2-4,-1 0,0-1,13-27,0 3,-19 33,0 0,1 0,0 0,0 1,1 0,-1 0,1 0,0 1,1 0,-1 0,10-3,-4 1,0 2,1-1,-1 2,0 0,22-3,-26 6,0-1,-1 1,1 0,-1 1,1-1,0 2,0-1,-1 1,0 0,12 6,-17-7,0 1,0-1,-1 1,1 0,0-1,-1 2,0-2,1 1,-1 1,0-1,0 0,0 0,0 1,0-1,-1 3,9 39,-9-35,4 43,-4-38,1 1,0-1,5 17,-1-13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1"/>
    </inkml:context>
    <inkml:brush xml:id="br0">
      <inkml:brushProperty name="width" value="0.05" units="cm"/>
      <inkml:brushProperty name="height" value="0.05" units="cm"/>
      <inkml:brushProperty name="color" value="#44546A"/>
      <inkml:brushProperty name="ignorePressure" value="1"/>
    </inkml:brush>
  </inkml:definitions>
  <inkml:trace contextRef="#ctx0" brushRef="#br0">3 268,'-2'12,"2"-12,0 0,0 0,1-1,-1 1,0 0,0 0,0 0,0 0,0 0,0 0,0 0,0 0,0 0,1 0,-1 0,0 0,0 0,0 0,0 0,0 0,0 0,0 0,0 0,0 0,0 0,0 0,0 0,0 0,0 0,0 0,0 0,0 0,0 0,0 0,0 0,1 1,-1-1,0 0,0 0,0 0,0 0,0 0,0 0,0 0,0 0,0 0,0 0,0 1,0-1,0 0,0 0,0 0,0 0,11-3,10-2,-1-1,-1 0,34-17,-43 18,-1 0,1-2,-1 1,-1-2,1 2,0-3,-2 2,13-16,-10 6,2 1,1 0,0 1,1 1,0 0,33-23,-18 16,-18 10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2"/>
    </inkml:context>
    <inkml:brush xml:id="br0">
      <inkml:brushProperty name="width" value="0.05" units="cm"/>
      <inkml:brushProperty name="height" value="0.05" units="cm"/>
      <inkml:brushProperty name="color" value="#44546A"/>
      <inkml:brushProperty name="ignorePressure" value="1"/>
    </inkml:brush>
  </inkml:definitions>
  <inkml:trace contextRef="#ctx0" brushRef="#br0">1655 327,'12'-3,"-10"1,-9 2,-5 1,0-1,0-1,0-1,0 0,0 0,0-1,-21-8,18 6,0 1,0 0,-27-3,36 7,0 0,0 0,0 1,0 0,0-1,0 2,1-1,-1 1,1 0,0 0,-1 1,1 0,0 0,-6 3,-5 8,0-1,1 2,1 0,-15 20,20-22,-2 0,0-1,0 0,-1-1,-1 1,-1-3,-23 17,29-23,1 0,-1-1,0 0,0 1,0-2,0 0,0 0,0-1,-1 0,2 0,-1 0,-1-2,-14-2,-8-1,-11 0,2-2,-74-21,94 22,0 1,-1 1,-23-2,18 4,-35-9,-157-66,125 41,69 27,0-1,2-1,-1-1,2-1,-1-1,2-1,-34-30,28 22,17 16,0-1,1 1,0-2,1 1,-13-18,19 24,0 0,0 1,1-1,0 0,-1 0,1 0,-1 0,1 0,0 0,0 0,0 0,0 0,0 1,1-2,-1 1,1 1,-1-2,0 2,1-1,0 0,0 1,0-2,0 2,0-1,0 1,1-1,-2 1,2-1,-1 1,1 0,-1 0,1-1,2 0,5-5,1 1,1 0,-1 1,13-5,-22 9,7-2,-2 1,2 0,-1 0,1 0,-1 1,2 0,-2 0,16 2,1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76"/>
    </inkml:context>
    <inkml:brush xml:id="br0">
      <inkml:brushProperty name="width" value="0.05" units="cm"/>
      <inkml:brushProperty name="height" value="0.05" units="cm"/>
      <inkml:brushProperty name="color" value="#44546A"/>
      <inkml:brushProperty name="ignorePressure" value="1"/>
    </inkml:brush>
  </inkml:definitions>
  <inkml:trace contextRef="#ctx0" brushRef="#br0">1216 813,'-1'-6,"1"-1,-1 0,-1 0,1 1,-4-9,-4-17,-6-26,10 40,1 0,-2-19,-10-55,4 30,10 50,-1 0,0 0,-1 1,-1-1,0 1,0-1,0 2,-2-1,0 1,0 0,0 0,-1 1,-1 0,0 0,0 1,0 0,-1 1,-1 0,1 1,-1 0,0 0,0 0,0 2,-1 0,0 0,0 1,0 1,-21-2,-82-8,-5-1,98 11,1-1,0 0,0-2,1-1,0 0,-1-1,-30-17,-5 1,43 19,-1-2,1 1,0-2,0 1,0-2,-14-11,19 13,0 0,0 0,-1 1,0 1,0-1,0 1,0 1,0 0,0 0,-1 0,0 2,-11-2,14 2,-2 1,2 0,-1 0,0 1,0 0,0 0,1 1,-1 0,1 0,-1 0,1 1,-1 0,2 1,-1 0,-11 9,15-11,0 0,1 1,-1 0,1-1,0 1,-3 6,4-8,1 0,-1 0,0 0,1 1,0-2,-1 2,1-1,0 0,-1 1,1-2,0 2,0-1,0 0,0 1,0-1,0 0,1 0,-1 0,0 1,1-1,-1 0,1 2,4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3"/>
    </inkml:context>
    <inkml:brush xml:id="br0">
      <inkml:brushProperty name="width" value="0.05" units="cm"/>
      <inkml:brushProperty name="height" value="0.05" units="cm"/>
      <inkml:brushProperty name="color" value="#44546A"/>
      <inkml:brushProperty name="ignorePressure" value="1"/>
    </inkml:brush>
  </inkml:definitions>
  <inkml:trace contextRef="#ctx0" brushRef="#br0">525 1453,'-37'0,"0"1,-43-6,67 4,1-1,0-1,0 0,0-1,0-1,0 1,-14-9,17 7,-1 0,1-1,0 0,1-1,0 1,0-1,0-1,1 0,1 0,-1 0,-5-12,1-1,2-1,1 1,1-1,-6-29,3 12,3 0,1 1,-1-51,5 52,-1 1,-3-1,-1 1,-1 0,-25-64,27 83,2 0,-6-33,9 42,1 0,-1 0,1 0,1 1,-1-1,1 1,1-1,2-9,-2 13,1 0,0 1,0-1,0 1,0 0,0-1,0 2,1-1,7-6,46-28,-29 19,39-36,-48 39,0-1,39-22,-41 30,0-1,1-1,-3-1,2 0,-2 0,0-2,-1 0,0 0,14-23,-26 34,1 0,-1 0,0 0,1 0,0 1,-1-1,1 0,0 1,1 0,-1 0,0 0,1 1,-1-1,1 1,6-2,4 0,-1 0,1 2,16-1,-17 2,0-1,27-5,-13-3,32-14,-4 0,-37 17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4"/>
    </inkml:context>
    <inkml:brush xml:id="br0">
      <inkml:brushProperty name="width" value="0.05" units="cm"/>
      <inkml:brushProperty name="height" value="0.05" units="cm"/>
      <inkml:brushProperty name="color" value="#44546A"/>
      <inkml:brushProperty name="ignorePressure" value="1"/>
    </inkml:brush>
  </inkml:definitions>
  <inkml:trace contextRef="#ctx0" brushRef="#br0">234 25,'0'-1,"0"0,0 0,0 0,0 1,0-2,0 1,0 1,-1-1,1 0,0 0,0 0,0 0,-1 0,1 1,-1-1,1 0,-1 0,1 1,-1-1,1 0,-1 0,0 1,1-1,-1 1,0-1,0 0,-1 1,0-1,0 0,0 1,0 0,0 0,0 0,0 0,0 0,0 0,1 1,-2-1,2 1,-4 0,-4 3,0 0,0 0,0 1,-9 6,11-5,0 0,0 1,1-1,0 1,0 1,0-1,1 1,-7 13,-3 10,-10 33,10-27,11-25,-1 0,2 0,0 0,0 1,1 0,1 0,-1-1,2 15,1-21,0 1,-1 0,2 0,-1-1,2 1,-1 0,0 0,1-1,0 0,0 0,1 0,0 0,0 0,0-1,0 0,8 7,55 40,-41-34,37 35,-57-47,0 1,0 0,0-1,-1 2,-1-1,1 1,-1 0,0 0,-1 0,4 12,-3-3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5"/>
    </inkml:context>
    <inkml:brush xml:id="br0">
      <inkml:brushProperty name="width" value="0.05" units="cm"/>
      <inkml:brushProperty name="height" value="0.05" units="cm"/>
      <inkml:brushProperty name="color" value="#44546A"/>
      <inkml:brushProperty name="ignorePressure" value="1"/>
    </inkml:brush>
  </inkml:definitions>
  <inkml:trace contextRef="#ctx0" brushRef="#br0">1 97,'0'-4,"0"-7,0-5,0-4,0-4,0 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6"/>
    </inkml:context>
    <inkml:brush xml:id="br0">
      <inkml:brushProperty name="width" value="0.05" units="cm"/>
      <inkml:brushProperty name="height" value="0.05" units="cm"/>
      <inkml:brushProperty name="color" value="#44546A"/>
      <inkml:brushProperty name="ignorePressure" value="1"/>
    </inkml:brush>
  </inkml:definitions>
  <inkml:trace contextRef="#ctx0" brushRef="#br0">1217 248,'0'-2,"-1"-1,0 1,0 0,1 0,-1 0,0 0,0 0,0 0,-1 1,1-2,-1 2,1-1,-1 1,1-1,-1 1,-1-2,-30-20,-137-58,160 77,0 0,-1 0,1 1,-19-2,21 4,1 0,-1-1,0 0,0 0,1 0,0-1,0 0,0-1,-1 0,-9-7,7 3,-1 1,0 1,-1 0,0 0,0 1,0 1,0-1,-17-1,26 5,1 1,0-1,0 1,-1 0,2 0,-1 0,-1 0,1 0,0 1,0-1,-1 1,2-1,-1 1,-1 0,2 0,-4 1,1 1,-1 1,0-1,1 1,-6 6,5-6,1 1,-1-1,0 1,-7 3,-7 3,1 1,1 1,0 1,-16 16,28-27,0 1,0 0,0-1,-1 0,0 0,0 0,0-1,1 0,-2 0,1-1,0 0,-10 1,8-1,-1 1,2-1,-1 1,0 1,0 0,-13 6,10-1,-1-1,1-1,-1 0,0 0,-1-1,1-1,-1 1,0-2,0 0,-17 1,15-2,-2 0,1 2,0 0,1 0,-26 12,0-1,39-14,0 0,-1 0,0 0,1 0,0 1,0-1,0 1,0-1,0 1,0-1,0 1,0 1,1-2,-1 1,1 1,-1-1,1 0,0 0,0 1,0-1,0 0,0 1,1-1,-1 1,1 0,-1-1,1 1,0-1,0 1,0-1,1 1,-1 0,1-1,0 4,0-3,0 0,-1-1,2 1,-1 0,0 0,1-1,-1 1,1 0,0-1,0 1,0-1,0 0,0 0,0 0,1 0,0 0,-1-1,1 1,-1-1,1 1,0-1,0 0,-1 0,1 0,0-1,0 1,0 0,6 0,2-2,-1-1,1 1,-1-1,0-1,0 0,0 0,11-6,66-38,-65 34,35-28,-42 29,2 1,18-12,-28 20,-1-3,0 2,1-1,-1-1,0 0,-1 0,1 0,-1 0,-1-1,7-10,15-21,-24 37,-1-1,1 0,0 0,0 1,0 0,0 0,0-1,0 1,1 0,-1 0,0 0,0 1,1-1,0 1,-1-1,0 1,0 0,5 0,4 0,1 2,20 3,-6-1,-24-4,6 2,0-1,0-1,1 1,0-2,15-1,-22 1,0 1,0 0,0-2,0 1,0 1,0-2,0 1,0 0,0-1,-1 1,2-1,-2 1,1-1,-1 1,1-1,-2 0,2 0,-1 0,0 0,0 0,0 0,-1 0,1 0,0 0,0-1,-1-3,1 0,-1 1,0-1,0 1,0-1,-1 1,1-1,-4-9,-1-7,5 19,1 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7"/>
    </inkml:context>
    <inkml:brush xml:id="br0">
      <inkml:brushProperty name="width" value="0.05" units="cm"/>
      <inkml:brushProperty name="height" value="0.05" units="cm"/>
      <inkml:brushProperty name="color" value="#44546A"/>
      <inkml:brushProperty name="ignorePressure" value="1"/>
    </inkml:brush>
  </inkml:definitions>
  <inkml:trace contextRef="#ctx0" brushRef="#br0">796 155,'-18'5,"17"-4,0-1,0 0,-1 1,1 0,-1-1,1 1,0-1,-1 0,1 0,-1 0,1 0,-1 0,1 0,-1 0,1 0,-3 0,-5-3,1-1,0 0,-1 0,-10-8,-12-6,-19-5,-2 3,-93-24,130 40,-13-4,-1 2,2 0,-45-1,66 7,1 0,-1 0,0 1,1 0,-1 0,1 0,-1 1,0 0,1 0,0 1,0-1,0 1,0 0,0 1,1-1,-5 4,2 1,0-1,1 1,0 0,1 1,0-1,0 1,1 0,-5 14,-73 239,82-261,0 0,-1 1,1-1,0 0,0 1,-1-1,1 0,-1 0,0 0,1 1,-1-2,0 2,0-1,1 0,-2 0,1 0,1-1,-3 3,-4-3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8"/>
    </inkml:context>
    <inkml:brush xml:id="br0">
      <inkml:brushProperty name="width" value="0.05" units="cm"/>
      <inkml:brushProperty name="height" value="0.05" units="cm"/>
      <inkml:brushProperty name="color" value="#44546A"/>
      <inkml:brushProperty name="ignorePressure" value="1"/>
    </inkml:brush>
  </inkml:definitions>
  <inkml:trace contextRef="#ctx0" brushRef="#br0">1068 610,'-16'0,"1"-1,0 0,-1-1,1-1,0-1,0 0,0-1,0 0,1-1,0-1,-19-12,17 9,-5-2,-30-26,45 34,1-2,0 1,0 0,0-1,1 0,-1 0,1 0,1-1,-6-11,-4-14,-35-57,30 59,12 20,0 1,-1 1,0-1,1 1,-3 1,2-1,-18-11,-5-1,-35-17,7 5,15 7,0 1,-76-30,117 54,1 0,-1-1,1 1,-1-1,1 1,-1 0,1 0,-1 0,1 0,-1 0,1 0,-1 0,1 1,-1-1,1 1,-1-1,1 0,-1 1,1 0,-1 0,1-1,0 1,-1 0,2 0,-2 0,1 1,0-2,0 2,0-1,0 0,0 1,-1 1,-2 5,0 0,1 0,0 0,-2 15,1-10,-2 15,-3 41,-6 21,13-80,-1-1,0 1,-1-1,1 0,-2 0,0 0,-6 8,2-4,2 0,0 1,0-1,1 2,1-1,1 0,-1 1,2 0,0 0,-1 18,-6 22,5-36,-3 40,7-41,-1 4,5-36,7-21,-4 17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09"/>
    </inkml:context>
    <inkml:brush xml:id="br0">
      <inkml:brushProperty name="width" value="0.05" units="cm"/>
      <inkml:brushProperty name="height" value="0.05" units="cm"/>
      <inkml:brushProperty name="color" value="#44546A"/>
      <inkml:brushProperty name="ignorePressure" value="1"/>
    </inkml:brush>
  </inkml:definitions>
  <inkml:trace contextRef="#ctx0" brushRef="#br0">550 939,'-6'0,"1"1,0 1,0-2,0 2,0-1,0 1,0 0,0 0,0 1,1 0,-1 0,-4 3,3-2,1 1,0 0,0-1,0 2,1-1,-1 1,1-1,-5 11,9-16,-1 1,1-1,-1 1,1-1,0 1,-1 0,1-1,0 1,0 0,0-1,0 1,0-1,0 1,0 0,0 0,0-1,0 1,0-1,0 1,0 0,0-1,0 1,0 0,1-1,-1 1,1 0,0 0,-1 0,1-1,1 0,-2 0,1 1,0-1,0 0,-1 1,2-1,-1 0,-1 0,1 0,1 0,-2 0,1 0,1 0,40-11,-41 10,11-4,0 0,-1-1,1-1,-2 1,1-1,-1-1,0-1,0 1,-1-1,0-1,-1 1,0-1,7-13,-4 5,-1-1,0-1,-2 1,0-1,-1-1,8-40,-13 51,1 0,0 1,1 0,7-14,-7 18,-1 0,0-1,-1 0,1 0,-1 0,0 0,0 0,-1 0,0 0,0 0,-1-1,0 1,0-8,-7-22,2 9,-4-45,9 62,-1 0,0 0,0 1,-2 0,1-1,0 0,-1 1,-1 0,0 0,0 0,-1 1,-10-17,9 17,0-1,1 0,0-1,1 1,0-1,-2-10,3 10,-1 1,0-1,0 1,-1 0,1 0,-12-14,12 19,0-1,0 2,-1-2,1 1,-1 1,0 0,1 0,-2 0,1 0,0 1,-1 0,1 0,-1 0,0 1,-9-2,3 3,0-1,0 2,-1-1,1 1,0 1,-17 5,18-4,1-1,-2 1,2-2,-1 1,-1-2,2 0,-1 0,-1 0,2-2,-1 1,0-2,0 1,0-2,1 1,-11-6,-55-30,45 21,-44-17,71 34,1-1,0 1,0 0,0 0,0 0,0 1,-1-1,1 0,-5 1,7 0,0 1,0-1,0 1,0-1,0 0,0 1,0 0,1 0,-1-1,0 1,0 0,1 0,-1-1,0 1,0 0,1 0,0-1,-1 2,1-1,-1-1,1 2,-1-1,1-1,0 2,0-1,0 0,0 0,0 0,0 0,0 2,-1 14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0"/>
    </inkml:context>
    <inkml:brush xml:id="br0">
      <inkml:brushProperty name="width" value="0.05" units="cm"/>
      <inkml:brushProperty name="height" value="0.05" units="cm"/>
      <inkml:brushProperty name="color" value="#44546A"/>
      <inkml:brushProperty name="ignorePressure" value="1"/>
    </inkml:brush>
  </inkml:definitions>
  <inkml:trace contextRef="#ctx0" brushRef="#br0">51 1031,'-4'6,"0"1,0 0,1-1,0 2,0-1,1 0,0 1,-2 13,-2 3,-5 18,8-38,2-14,3-15,107-428,-77 352,-20 64,13-57,-24 88,3-14,11-36,-14 50,1 0,1 1,-1 0,1 0,0 0,0 1,1-1,-1 1,0-1,2 1,5-6,-7 8,0 0,0 0,0 0,0-1,-1 0,0 0,0 1,1-1,-1 0,-1 0,1 0,-1-1,1 1,-1 0,0 0,2-7,-3 2,1 1,-2-1,1 1,-1-1,0 2,-1-2,-1-7,-9-51,-1-5,12 69,0-1,1 0,0 0,0 0,0 0,0 0,0 0,0 0,0 0,0 0,1 0,0 0,1-3,-2 6,1-1,-1 0,0 0,1 1,-1 0,0-1,1 0,-1 0,1 1,0 0,-1 0,0-1,1 1,0-1,0 1,-1-1,1 1,-1 0,1 0,0 0,-1 0,3-1,-2 1,1 1,-1-1,1 0,-1 0,1 1,-1-1,1 1,-1 0,1-1,-1 1,1 0,-1 0,1-1,1 3,29 25,-16-14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1"/>
    </inkml:context>
    <inkml:brush xml:id="br0">
      <inkml:brushProperty name="width" value="0.05" units="cm"/>
      <inkml:brushProperty name="height" value="0.05" units="cm"/>
      <inkml:brushProperty name="color" value="#44546A"/>
      <inkml:brushProperty name="ignorePressure" value="1"/>
    </inkml:brush>
  </inkml:definitions>
  <inkml:trace contextRef="#ctx0" brushRef="#br0">336 262,'0'1,"0"-1,0 1,0-1,0 1,0 0,0-1,0 1,0-1,-1 1,1 0,0-1,-1 1,1-1,-1 0,1 1,0 0,0-1,-1 1,1-1,-1 0,1 1,-1-1,1 1,0-1,-1 1,0-1,0 0,0 0,-1 1,0-1,0 1,0-1,0 0,0 0,0 0,-1 0,-3-1,-1 0,0-1,0 0,-14-6,-45-31,51 30,-2-1,1 1,0 1,-1 0,-22-6,32 12,0 1,1-1,-1 0,1-1,0 1,-11-8,16 9,-1 0,1-1,-1 0,1 0,0 0,-1 1,1-1,0 0,0 1,1-2,-2 2,1-1,1-1,0 2,-1-1,1-1,-1 1,1 1,0-2,0 1,0 0,0 0,1 0,-1 0,1 0,-1-3,6-21,6-27,-12 52,0 1,0-1,0 0,1 1,-1 0,1-1,-1 0,0 1,1-1,-1 1,0 0,1-1,-1 1,1-1,-1 0,1 1,-1 0,1 0,-1 0,1-1,0 1,-1 0,0 0,1-1,0 1,0 0,-1 0,0 0,1 0,0 0,0 0,-1 0,0 0,1 0,1 1,10 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2"/>
    </inkml:context>
    <inkml:brush xml:id="br0">
      <inkml:brushProperty name="width" value="0.05" units="cm"/>
      <inkml:brushProperty name="height" value="0.05" units="cm"/>
      <inkml:brushProperty name="color" value="#44546A"/>
      <inkml:brushProperty name="ignorePressure" value="1"/>
    </inkml:brush>
  </inkml:definitions>
  <inkml:trace contextRef="#ctx0" brushRef="#br0">246 691,'0'1,"0"-1,0 0,0 1,0 0,-1-1,1 1,0-1,-1 1,1-1,-1 1,1 0,0-1,0 0,-1 1,1-1,-1 1,0-1,1 1,0-1,-1 0,0 0,1 0,-1 1,1-1,-1 0,1 0,-1 1,0-1,1 0,-1 0,0 0,1 0,-1 0,1 0,-1 0,0 0,0-1,1 1,0 0,-1 0,0-1,0 1,-29-10,21 5,0-1,0 0,0 0,0-1,1 0,1 0,-1-2,1 1,0 0,0-1,-6-13,-5-9,3-2,-13-37,23 53,0-1,1 0,1 0,1 0,1 0,1-23,-2-21,-2 36,2 21,1-1,0 1,0-1,1 1,0-7,0 10,0 1,1-1,-1 1,1-1,-1 1,0-1,1 1,0-1,0 1,-1 0,1-1,0 1,0-1,0 2,0-2,0 1,0 1,1-2,-1 1,0 1,0-1,4-1,1-1,-2 1,-1 1,1-1,0 0,0 0,-1 0,0 0,0 0,0-1,0 0,0 0,0 0,0 0,0 0,-1 0,0 0,0 0,1-1,-2 0,3-5,-1 1,1-1,-1 1,1-1,1 1,8-11,-11 16,0 0,0 1,0 1,1-2,0 1,-1 1,0-2,1 2,0-1,-1 1,1 0,0 0,0 0,0 0,0 0,0 1,0-1,1 1,-1 0,4 0,9 1,-1 2,0 0,0 1,0 1,19 7,1 1,-14-4,-2 1,1 0,-2 2,0 0,0 0,31 32,-33-31,-12-9,17 16,-21-20,1 1,0 1,0-2,-1 1,1 0,0 0,0 0,-1 1,0-2,0 2,1-1,-1 0,1 0,-1 0,0 0,0 1,0-1,0 0,0 3,-5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77"/>
    </inkml:context>
    <inkml:brush xml:id="br0">
      <inkml:brushProperty name="width" value="0.05" units="cm"/>
      <inkml:brushProperty name="height" value="0.05" units="cm"/>
      <inkml:brushProperty name="color" value="#44546A"/>
      <inkml:brushProperty name="ignorePressure" value="1"/>
    </inkml:brush>
  </inkml:definitions>
  <inkml:trace contextRef="#ctx0" brushRef="#br0">294 908,'-2'0,"1"0,-1 0,0 0,0 0,1 0,-1 1,0-1,1 1,-1 0,1-1,-4 3,4-3,1 0,-1 1,1-1,-1 1,0 0,1-1,0 0,-1 1,1 0,-1 0,1-1,0 1,-1 0,1 0,0-1,0 1,0 0,0 0,0 1,0-1,0 2,0-1,1 0,0 0,0 0,-1 0,1 0,0 0,0 0,0 0,1-1,-2 1,2 0,-1-1,1 1,-1-1,2 1,0 1,4 2,1 0,-1-1,1 1,0-2,-1 1,2-1,0 0,11 2,7 1,38 0,-22-2,-39-3,0-1,0 1,0-1,0 0,1-1,-2 1,2-1,-1 0,-1 1,2-2,6-2,-9 3,-1-1,1 2,-1-2,1 1,-1-1,1 1,-2-1,2 1,-1-1,-1 1,2-1,-1 0,-1 0,1 0,0 1,-1-1,1 0,-1 0,0 0,0 0,0 0,0 0,0 1,0-2,0 1,-1-3,-10-62,5 33,-2-49,8 43,1 0,2 0,10-48,-8 58,0-43,-3 44,7-49,-6 66,-2-1,0 0,-1 0,0 1,-1-1,0 0,-6-21,-31-89,26 86,6 17,-18-34,21 52,1 9,1 8,2 40,1-34,-2 0,0 0,-5 27,4-42,1 0,-2-1,1 0,-2 0,2 0,-1 0,-1 0,0 0,0-1,0 1,0-1,0 1,-1-1,0-1,0 1,0 0,-7 4,-61 38,-84 70,130-93,-11 7,1 3,-60 71,93-100,1-1,-1 1,1 0,0 0,0 0,1 0,-1 0,-1 8,3-12,0 1,0 1,0-2,0 1,0 1,0-2,0 1,0 0,0 0,1 0,-1 0,0 0,1 0,-1 0,0 0,1-1,-1 1,2 1,-1-1,0 0,0 0,0-1,0 0,0 1,1 0,-1 0,0-1,1 0,-2 0,2 0,-1 1,0-1,1 0,-1 0,1 0,1 0,15-3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3"/>
    </inkml:context>
    <inkml:brush xml:id="br0">
      <inkml:brushProperty name="width" value="0.05" units="cm"/>
      <inkml:brushProperty name="height" value="0.05" units="cm"/>
      <inkml:brushProperty name="color" value="#44546A"/>
      <inkml:brushProperty name="ignorePressure" value="1"/>
    </inkml:brush>
  </inkml:definitions>
  <inkml:trace contextRef="#ctx0" brushRef="#br0">1098 514,'-4'-1,"1"0,0-1,-1 0,0 1,1-1,0-1,-1 1,1 0,1 0,-1-1,-4-6,1 4,-18-19,-6-4,-45-36,31 30,27 19,-31-19,41 31,0-2,0 2,-1 0,0 0,1 1,-1 0,0-1,-10 1,-110-14,116 14,1 2,-1 0,1 0,-1 2,-22 3,23-2,0-2,-1 1,0-1,0-1,-21-1,22-1,1 0,-2 0,2-1,-1-1,1 0,-1 0,2-1,-1-1,0 0,-11-9,2 1,-1 1,0-1,-1 2,-1 2,-26-11,25 12,3 3,-32-17,48 22,0-2,1 1,-1 0,0 0,1-1,-1 0,1 0,0 0,0 0,1 0,-1-1,1 0,0 0,-4-5,6 9,0-1,0 1,0-1,0 0,-1 1,1-1,0 0,0 0,0 1,0-1,0 1,0-1,0 0,0 1,0-1,1 0,-1 0,0 1,0-1,0 1,0-1,1 0,-1 1,1-1,-1 1,1-1,-1 0,0 1,1 0,1-2,-1 1,0 1,0 0,1-1,-1 0,1 0,-1 1,1 0,-1 0,1 0,-1 0,1-1,2 2,14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4"/>
    </inkml:context>
    <inkml:brush xml:id="br0">
      <inkml:brushProperty name="width" value="0.05" units="cm"/>
      <inkml:brushProperty name="height" value="0.05" units="cm"/>
      <inkml:brushProperty name="color" value="#44546A"/>
      <inkml:brushProperty name="ignorePressure" value="1"/>
    </inkml:brush>
  </inkml:definitions>
  <inkml:trace contextRef="#ctx0" brushRef="#br0">1541 991,'-13'0,"-2"-1,1 0,1-1,-2 0,2-1,-1-1,-15-6,25 9,1-1,0 1,0-1,0 1,0-1,0-1,0 1,0 0,0 0,0-1,1 0,0 0,0 0,-1 0,1 0,1 0,-1 0,1 0,-1 0,1-1,0 1,-1-1,2 0,-1 1,1 0,-1-1,1 0,0 0,0 1,1-1,-1 1,2-7,2-3,0 1,2 0,-1-1,1 1,1 1,13-19,-11 16,0 1,-2-1,1 0,7-20,-12 27,0 1,1 0,-1-1,2 1,-1 0,1 0,-1 1,2-1,-1 1,1 0,9-6,-8 6,-1 1,0-2,-1 1,1 0,-1-1,0 0,0 0,-1 0,0-1,7-12,-8 8,-1 0,0 0,0 1,-2-1,1 0,-2-12,1 8,0 0,4-20,-2 29,-2 0,1-1,-1 0,1 1,-2-1,1 1,-1-1,0 1,-1-1,1 1,-1-1,0 1,0 0,-1 0,0 0,-8-10,-8-20,16 28,0 1,-1-1,0 1,-1 0,1 0,-2 1,1 0,0 0,-1 0,0 0,0 0,-9-5,1 4,-1 0,1 1,-16-5,23 8,0 2,0 0,0 0,0 1,-1-1,1 1,0 1,0-1,-8 3,-110 15,16-3,89-12,1 0,-1-2,1 0,-32-3,48 2,2 0,-1-1,-1 1,1 0,1 0,-2 0,1 1,0-1,0 0,0 0,0 1,0 0,0 0,1-1,-2 1,2 0,-1 0,0 0,-2 3,2-2,1 0,-1 1,1-1,-1 1,1-1,0 1,0-1,0 1,1 0,-1 0,1 0,-1 0,1 5,-1 35,1-28,0 0,-2 0,1 0,-2 0,-7 25,1-19,-1-1,0 1,-2-2,-1 0,-16 19,11-15,2 0,-21 38,32-50,0 0,0 0,1 0,1 1,0-1,0 1,0 13,3-20,0 0,0 1,0 0,1-1,1 1,-2-1,2 0,-1 1,2-1,-1-1,0 2,0-1,1-1,0 1,0-1,1 1,4 4,-8-8,0-1,0 0,0 0,0 0,0 0,0 0,0 0,1 0,-1 0,0 0,0 0,0 0,0 0,0 0,0 0,0 0,0 0,0 0,0 0,0 0,0 0,0 0,0 0,0 0,0 0,0 0,0 1,0-1,0 0,0 0,0 0,0 0,0 0,0 0,0 0,0 0,0 0,0 0,0 1,0-1,-1 0,1 0,0 0,0 0,0 0,0 0,0 0,0 0,0 0,0 0,0 0,0 0,0 0,0 0,0 0,0 0,0 0,0 0,0 0,0 0,0 0,0 0,0 0,0 0,0 0,-1 0,-8-1,-11-4,13-1,0 0,1-1,0 0,0 1,0-1,1-1,0 1,1-1,-1 0,-4-14,3 8,-1 1,-16-25,4 17,-1 1,-1 0,-39-28,30 25,-33-33,31 25,-56-40,85 69,-48-35,25 19,1-2,-45-42,44 31,-32-45,51 67,5 7,0-1,-1-1,1 1,1 0,-1-1,1 1,-2-4,3 5,0 1,-1 0,1 0,0 0,1 0,-1-1,0 1,0 0,0 0,0 0,0-1,1 2,0-2,-1 1,1 1,-1-2,1 1,0 1,0-2,-1 1,1 1,0-1,0 0,-1 0,2 1,-1-1,1-1,4-1,-1 0,1 0,0 1,-1 0,2 0,-1 0,0 1,0-1,11 1,9-1,27 4,-26-2,17 2,1 1,50 10,14 1,-37-7,-60-6,0-1,22-1,-26 0,1 0,0 1,-1 0,0 1,0 0,1 0,13 4,8 8,-22-9,0 0,1-1,10 3,0-3,1 3,-2 0,2 0,-2 2,0 0,0 1,-1 1,17 12,-30-19,-1-1,0 0,1 0,1 0,-2 0,1 0,1-1,-2 0,2 0,-1 0,0-1,1 1,-1-1,7 0,13 1,-23-1,-1 0,1 0,0 0,-1 0,0 0,1 0,-1 0,1 0,-1 0,1 0,-1 0,0 0,1 0,0 0,-1 1,1-1,-1 0,0 1,0-1,1 0,-1 1,1-1,-1 0,1 0,-1 0,0 1,0-1,0 1,1 0,-1-1,0 0,0 0,1 1,-1 0,0-1,0 1,0-1,0 1,-8 16,7-15,-7 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5"/>
    </inkml:context>
    <inkml:brush xml:id="br0">
      <inkml:brushProperty name="width" value="0.05" units="cm"/>
      <inkml:brushProperty name="height" value="0.05" units="cm"/>
      <inkml:brushProperty name="color" value="#44546A"/>
      <inkml:brushProperty name="ignorePressure" value="1"/>
    </inkml:brush>
  </inkml:definitions>
  <inkml:trace contextRef="#ctx0" brushRef="#br0">126 0,'-1'0,"0"1,0-1,1 0,-1 0,0 1,0-1,1 0,-1 0,0 1,0 0,1-1,-1 1,0-1,1 0,-1 1,1 0,-1 0,1-1,-2 1,2 0,0 0,-1-1,1 1,0 0,-1 0,1 0,-7 26,6-18,-2-1,0 0,-1-1,0 2,1-3,-2 2,-7 8,5-6,1 0,-9 17,7-8,2-7,1 0,0 0,1 0,0 0,-1 16,4-24,1-1,0 1,0-1,0 1,0-1,1 1,0 0,-1-1,2 0,-1 1,0-1,1 0,-1 1,1-1,-1 0,1 0,1 0,-1-1,0 1,0-1,1 1,0 0,5 3,-4-4,-1 0,1 0,1-1,-2 1,1-1,1 1,-2-2,2 1,-1 0,0 0,1-1,-1 0,1 0,-2 0,2-1,-1 0,1 0,-1 0,0 0,7-3,-3 1,-1 0,-1-1,2 0,-2 0,1 0,-1-1,0 0,0 0,0 0,8-13,-13 16,0 1,1-2,-1 1,0-1,0 1,-1 0,1-1,0 1,0-1,-1 1,0-1,0 1,0-1,0 0,0 1,0-1,-1-4,-3-8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6"/>
    </inkml:context>
    <inkml:brush xml:id="br0">
      <inkml:brushProperty name="width" value="0.05" units="cm"/>
      <inkml:brushProperty name="height" value="0.05" units="cm"/>
      <inkml:brushProperty name="color" value="#44546A"/>
      <inkml:brushProperty name="ignorePressure" value="1"/>
    </inkml:brush>
  </inkml:definitions>
  <inkml:trace contextRef="#ctx0" brushRef="#br0">301 59,'-4'1,"0"1,0-1,0 1,1 0,-1 0,0 0,1 1,0 0,-1 0,1 0,0 0,-3 5,-2 0,-23 24,19-17,-2-2,1-1,-20 15,18-15,1 0,0 1,1 0,-18 23,-2 3,30-37,2-1,-1 2,0-2,1 1,0 1,-1-1,1-1,0 2,0 0,0-1,0 0,0 0,1 1,-1-1,1 1,-1-1,1 0,0 1,1 4,-1-5,1 1,0-1,0 0,0 0,0 0,1 0,-1 0,1 0,-1-1,1 2,-1-2,1 1,0-1,-1 1,2-1,-2 1,1-2,1 2,-1-1,0-1,3 2,0 0,1 0,-1-2,0 1,1 0,0 0,0-1,-1 0,1 0,-1-1,1 0,-1 0,1 0,0-1,-1 1,0-1,6-3,6-3,-1-1,1-1,20-17,-28 20,-1-1,0 0,0-1,-1 0,0 0,-1-1,0 0,7-14,-4 7,21-30,-25 41,1 1,0-1,0 1,0 0,12-6,-11 6,0 1,0-1,0 0,8-9,-14 11,1 0,0 1,0 0,0-1,-1 0,0 0,0 1,1-1,-1 0,-1 0,1 0,0-1,-1 1,0 0,1 0,-2-4,1 3,-1-1,1 1,-1-1,0 1,-1-1,1 1,-1-1,1 1,-5-7,5 10,0-1,1 1,-1 0,0 0,0 0,0 0,0 0,0 0,0 1,0-1,0 0,0 0,-1 1,1-1,0 0,0 0,-1 1,1 0,0 0,-1 0,1-1,-1 1,1 0,0 0,0 0,-1 0,1 0,-1 1,1-1,0 0,-1 0,1 0,-1 1,2 0,-4 0,-8 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7"/>
    </inkml:context>
    <inkml:brush xml:id="br0">
      <inkml:brushProperty name="width" value="0.05" units="cm"/>
      <inkml:brushProperty name="height" value="0.05" units="cm"/>
      <inkml:brushProperty name="color" value="#44546A"/>
      <inkml:brushProperty name="ignorePressure" value="1"/>
    </inkml:brush>
  </inkml:definitions>
  <inkml:trace contextRef="#ctx0" brushRef="#br0">224 317,'-21'-1,"0"-1,-27-5,12 5,32 2,0 0,0 0,1 0,-1 0,1 0,-1-1,0 1,1-2,-1 2,0-1,1-1,-1 1,1-1,0 0,0 1,0-2,0 1,0 0,-5-4,6 2,-1 0,1 0,-1 0,1 0,0-1,0 1,1-1,-1 1,1-1,0 1,0-1,1 0,0 0,-1 1,1-1,1 0,-1 1,0-1,3-9,3-3,-1 2,1-2,1 1,10-17,-14 29,-1 0,1 0,0 0,1 0,-1 1,1-1,-1 1,1 0,0 0,0 0,0 1,1 0,-2 0,2-1,0 2,7-3,10-5,-21 9,0-1,1 1,-2-1,1 0,1 0,-2 1,1-1,0 0,0 0,0 0,0 0,0 0,-1 0,0 0,2-3,-4-1,-8 9,-2 2,0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8"/>
    </inkml:context>
    <inkml:brush xml:id="br0">
      <inkml:brushProperty name="width" value="0.05" units="cm"/>
      <inkml:brushProperty name="height" value="0.05" units="cm"/>
      <inkml:brushProperty name="color" value="#44546A"/>
      <inkml:brushProperty name="ignorePressure" value="1"/>
    </inkml:brush>
  </inkml:definitions>
  <inkml:trace contextRef="#ctx0" brushRef="#br0">495 637,'0'1,"0"0,0-1,0 0,0 0,0 1,-1 0,1-1,0 1,0-1,-1 0,1 1,0-1,0 1,0 0,0-1,-1 0,1 0,-1 0,1 1,-1-1,1 1,0-1,-1 0,1 1,-1-1,1 0,-1 0,1 0,0 0,-1 0,0 0,1 0,-1 0,1 0,0 0,-1 0,0 0,1 0,-1 0,1 0,0 0,-1 0,0 0,1 0,-1 0,1-1,-30-11,22 9,-2-1,1 1,-1 0,0 1,0 0,0 1,-1-1,2 2,-2 0,-11 1,4 2,0 0,0 2,0 0,-21 9,30-11,0 0,0 0,0-1,0 0,0-1,-19 2,24-3,0-1,0 1,0-1,0 0,1 1,-2-1,1-1,1 2,0-2,-1 0,0 0,1 0,-1 1,1-2,0 0,0 1,0 0,0-1,-2-3,-3-6,0-1,1 0,1 1,0-1,0-1,1 0,1 1,1-2,0 1,1 0,-1 0,3-1,-1 0,1 1,1 0,0-1,1 1,5-17,4-13,-1-4,22-59,-29 97,0 0,0-1,-1 2,-1-2,1 1,-1-1,-1 1,-2-20,1 29,1-1,0 0,0 1,0-2,0 2,0-1,0 0,0 1,1-2,-1 2,1-1,0 0,-1 1,2-4,-1 4,0 1,0-1,0 0,0 0,1 1,-2-1,2 0,-1 0,0 1,1 0,-2-1,2 1,-1 0,1-1,-1 1,0 0,1 0,-1 0,0 0,3 1,28 0,0 1,0 2,0 1,-1 2,58 19,-73-21,-1-1,1 0,1-1,-1-1,18 0,-9 0,26 5,-29-3,37 13,-52-13,1-1,0 1,-1 0,0 1,0-1,0 1,10 11,-4-2,-1 1,12 19,-12-18,-3-3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19"/>
    </inkml:context>
    <inkml:brush xml:id="br0">
      <inkml:brushProperty name="width" value="0.05" units="cm"/>
      <inkml:brushProperty name="height" value="0.05" units="cm"/>
      <inkml:brushProperty name="color" value="#44546A"/>
      <inkml:brushProperty name="ignorePressure" value="1"/>
    </inkml:brush>
  </inkml:definitions>
  <inkml:trace contextRef="#ctx0" brushRef="#br0">30 696,'-1'0,"0"0,0 0,0 0,0-1,0 1,0 0,-1-1,2 1,-2 0,1 0,1-1,-2 1,1-1,1 0,-1 1,-1-1,2 1,-1-1,0 0,0 0,1 0,-2 0,1-2,1 1,-2 1,1-2,1 1,0 0,-1 0,1-1,-1 1,1 0,0-3,1-7,0 2,0-1,6-16,-6 22,34-154,-25 95,-6 35,1 0,10-31,-9 45,-2-1,1 0,-2 1,0-1,-2 0,1 0,-2 0,0 0,-1 0,-4-23,5 37,-1 0,1 0,0 0,-1 0,1 0,0 0,0 0,0 0,1-1,-1 2,1-1,-1-1,0 2,1-1,0 0,0 0,0 0,0 0,0 1,0-1,1 0,-1 0,3-1,-3 2,1-1,-1 2,1 0,-1-1,1 0,-1 0,1 1,0 0,0 0,-1 0,1 0,0-1,-1 2,1-1,-1 0,2 0,-2 0,1 0,-1 1,1-1,-1 1,1 0,0-1,-1 1,0 0,1 0,-1 0,3 2,8 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0"/>
    </inkml:context>
    <inkml:brush xml:id="br0">
      <inkml:brushProperty name="width" value="0.05" units="cm"/>
      <inkml:brushProperty name="height" value="0.05" units="cm"/>
      <inkml:brushProperty name="color" value="#44546A"/>
      <inkml:brushProperty name="ignorePressure" value="1"/>
    </inkml:brush>
  </inkml:definitions>
  <inkml:trace contextRef="#ctx0" brushRef="#br0">431 898,'-31'-2,"-2"-2,2-1,-1-2,-46-16,76 22,-6-1,0-1,0-1,1 0,-1 1,1-2,0 1,0-1,0 0,-10-11,4 1,0-1,-20-32,12 17,10 17,2-1,0 0,-13-30,20 40,0 0,1 0,0 0,-1 0,2 0,0-1,-1 1,1 0,1 0,-1-1,0 1,1 0,1 0,-2 0,2 0,0 0,3-7,-1 3,0 1,1-1,0 1,1 0,-1 0,1 0,1 0,11-9,-9 8,0 1,0-2,-2 1,1-1,-1 0,-1-1,1 0,-2 0,0 0,0-1,4-15,-6 19,-1 1,1 0,0 0,1 0,0 1,8-12,-9 15,0 0,0 0,0 1,0 0,0 0,0-1,1 1,0 1,-1-1,1 1,-1-1,1 1,0 1,0-1,5-1,-1 2,-1 0,1-2,-1 1,-1-1,2 0,-1 0,0-1,0 0,0 0,-1 0,0-1,0-1,0 1,0-1,0 1,0-1,-1-1,0 0,0 1,4-9,-2 3,1-1,1-1,-1 0,2 2,-1-1,2 1,17-14,-25 23,0 2,0-2,0 1,0 1,0-1,0 1,0-1,0 1,1 0,-1 0,0 0,0 1,0 0,6 1,1-1,9 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1"/>
    </inkml:context>
    <inkml:brush xml:id="br0">
      <inkml:brushProperty name="width" value="0.05" units="cm"/>
      <inkml:brushProperty name="height" value="0.05" units="cm"/>
      <inkml:brushProperty name="color" value="#44546A"/>
      <inkml:brushProperty name="ignorePressure" value="1"/>
    </inkml:brush>
  </inkml:definitions>
  <inkml:trace contextRef="#ctx0" brushRef="#br0">377 591,'-3'0,"0"-1,0 1,0-1,0 0,0 0,0 1,0-2,0 1,0-1,0 1,-3-4,5 4,-1 1,2 0,-1-1,0 0,0 0,1 1,-1-1,0 0,0 0,1 1,0-1,-1 0,0 0,1 0,-1 0,1 0,0 1,0-2,0 1,-1 1,1-2,0 1,0 1,0-2,0 1,0 1,0-2,0 1,0 1,1-2,-1 1,0 1,0-2,0 1,1 1,0-1,-1 0,1-1,33-32,-27 28,0 0,-1 0,0-1,0 1,7-13,-2 1,-2-1,-1 0,-1 1,8-28,-14 41,-1 2,0-2,0 1,0 0,0 0,-1 0,1 0,-1 0,0 0,0 0,-1 0,-2-4,-26-47,17 35,4 3,0 0,1 0,0-1,1 0,-6-30,13 45,-1-1,0 1,1 0,-1 0,0-1,0 1,-1 0,1 0,-1 0,1 1,-2-1,2 0,-1 1,-1 0,1-1,0 0,-1 2,1-1,-1-1,0 2,0-1,0 0,0 1,0 0,0-1,0 2,0-2,0 1,0 1,0 0,-1-1,1 1,-1 0,1 0,0 0,-1 1,-2 0,-9 2,0 1,0 0,0 1,1 1,0 0,-21 13,-5 3,21-13,1 1,-23 17,39-26,1 0,0 1,0-1,-1 0,1 0,0 1,-1-1,2 1,-1-1,-1 2,2-2,-1 1,0 0,0-1,1 1,0 0,0 0,-1 0,1-1,0 2,0-2,0 1,0 0,0 0,0 0,1 0,-1-1,0 1,1 0,0 0,0 0,-1-1,3 3,3 5,0 0,0-1,1 1,14 12,-5-5,11 17,-2 2,38 66,6 10,-67-110,-1 1,0-1,0 1,0-1,1 0,-1 1,0-1,1 0,-1 0,1 0,0 1,2 0,6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2"/>
    </inkml:context>
    <inkml:brush xml:id="br0">
      <inkml:brushProperty name="width" value="0.05" units="cm"/>
      <inkml:brushProperty name="height" value="0.05" units="cm"/>
      <inkml:brushProperty name="color" value="#44546A"/>
      <inkml:brushProperty name="ignorePressure" value="1"/>
    </inkml:brush>
  </inkml:definitions>
  <inkml:trace contextRef="#ctx0" brushRef="#br0">409 429,'-31'1,"-1"1,1 2,-1 1,2 2,-1 1,-42 16,66-21,-52 16,54-18,0 0,0 0,1-1,-2 1,2-1,-1 0,0 0,0-1,0 0,-5-1,8 2,1-1,-1 1,1-1,0-1,0 2,-1-1,1-1,0 2,-1-2,2 1,-2 0,1-1,1 2,-1-2,-1 1,2-1,-1 1,1-1,-1 1,0-1,1 1,0-1,0 1,-1-2,1 2,0-1,0 1,0-1,0 0,1 1,-1-1,0 1,1-2,1-9,1 2,0-1,9-16,-10 21,56-153,-56 154,-1 1,1-1,-1 1,0-1,0 1,0-2,-1 2,0-1,0 0,0 1,0-6,-3-1,0 2,0-2,-9-17,9 22,0-1,0 0,0 0,1 1,1-2,-1 1,1 0,0 0,0 0,1-1,1-7,-1 14,0 1,0-1,0-1,1 2,-1-1,0 0,0 0,1 1,-1-1,1 0,0 0,-1 1,0-1,1 0,0 0,-1 1,1 0,-1-1,1 0,0 1,0-1,-1 1,1 0,0 0,0-1,0 1,0 0,0-1,-1 1,1 0,0 0,0 0,0 0,0 0,0 0,-1 0,1 0,2 1,3 0,1 2,0-1,-1 0,8 5,1 0,29 4,-23-8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78"/>
    </inkml:context>
    <inkml:brush xml:id="br0">
      <inkml:brushProperty name="width" value="0.05" units="cm"/>
      <inkml:brushProperty name="height" value="0.05" units="cm"/>
      <inkml:brushProperty name="color" value="#44546A"/>
      <inkml:brushProperty name="ignorePressure" value="1"/>
    </inkml:brush>
  </inkml:definitions>
  <inkml:trace contextRef="#ctx0" brushRef="#br0">340 1905,'0'0,"0"0,0 0,0 0,0 0,0 0,0 0,-1 0,1 0,0 0,0 0,0 0,0 0,-1 0,1 0,0 0,0 0,0-1,0 1,0 0,-1 0,1 0,0 0,0-1,0 1,0 0,0 0,0 0,0-1,0 1,0 0,0 0,0 0,0 0,0 0,0 0,0 0,0 0,0-1,0 1,0 0,0 0,0-1,4-11,10-16,-10 22,1-5,0 0,-1 0,1-1,-2 1,0-1,0 0,-2 0,2-19,-3 23,0 0,-1 0,0 1,0-1,-1 0,0 1,0-1,-1 1,0 0,0-1,-1 2,0-1,0 0,-8-8,-92-124,85 112,10 18,1-2,-1 2,-1 0,1 0,-2 1,-12-9,-71-36,86 49,5 2,0 0,0 0,0 0,0 0,1 0,-1-1,0 0,1 1,0-1,0 0,-1 0,1 0,1 0,-1 0,1-1,-1 1,1 0,0 0,0-1,0 0,1 1,0-1,-1 1,1-1,0 0,1-3,1-11,1 1,1 0,0 0,10-22,3-12,-14 33,1-30,3-15,-5 57,-2 0,2 1,0 0,0-1,1 1,-1-1,1 1,3-5,-3 7,-1 1,0-1,1 2,0-2,0 1,0 1,0-2,0 2,0-1,0 2,0-2,6 0,46-8,-36 8,-11 1,0 1,0 0,0 0,0 1,9 2,-10-2,-1 0,0 0,1-1,0 1,12-3,-16 1,0 1,-1-1,1-1,-1 2,1-2,-1 1,1-1,0 1,-1-1,0 1,0-2,1 1,-2 1,1-2,0 1,0 0,2-6,2-3,-1 0,0 0,-2-1,1 0,4-21,4-17,-8 34,2 1,0-1,2 0,-1 1,16-22,-19 31,1 1,-1 0,1 0,0 0,0 1,0-1,1 1,0 1,0-1,0 1,0 0,0 0,0 1,1-1,0 1,9-1,-1 0,0 0,0-1,-1-1,0 0,0-1,0 0,-1-1,0-1,0 0,-1-1,0 0,14-15,-16 15,-2 0,1-2,-1 1,-1-1,1 0,-2 0,0-1,0 0,-2 0,1 0,-1-1,-1 0,0 0,2-19,2-14,-5 33,1 0,0-18,-3 27,0-1,0 1,-1 0,1 0,-2 0,2-1,-2 2,1-1,-1 0,1 0,-5-6,-1-1,4 7,0-1,0 1,1-1,-1 1,-2-8,2-1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3"/>
    </inkml:context>
    <inkml:brush xml:id="br0">
      <inkml:brushProperty name="width" value="0.05" units="cm"/>
      <inkml:brushProperty name="height" value="0.05" units="cm"/>
      <inkml:brushProperty name="color" value="#44546A"/>
      <inkml:brushProperty name="ignorePressure" value="1"/>
    </inkml:brush>
  </inkml:definitions>
  <inkml:trace contextRef="#ctx0" brushRef="#br0">500 1,'-2'0,"1"1,-1-1,1 2,-2-1,2-1,-1 1,1 1,0-2,0 2,-1-1,1 1,0-1,-1 0,0 4,-14 11,7-12,0 0,0-1,0 0,0-1,-1-1,-17 2,-23 6,41-6,-1-1,1 0,-1 0,0-1,1 0,-1 0,1-1,-1-1,0 0,1 0,-1-1,1 1,-1-2,1 0,-17-8,22 10,0-2,1 1,-1 1,-1-1,2 1,-2 0,1 0,0 0,0 1,0-1,-1 1,1 0,0 0,-7 1,8 0,0 1,0-2,0 2,-1 0,1 0,0-1,0 1,1 1,-1-1,0 0,0 0,1 1,0 0,0 0,-1 0,2 0,-1 0,-1 3,-5 8,2 0,1 0,0 1,0-1,-2 22,5-28,1 0,0 1,1-1,0 0,0 0,1 1,0 0,1-1,-1 0,1 0,4 11,-3-15,0 0,0-1,0 1,0 0,0 0,1-1,-1 0,1 0,0 0,0-1,0 1,0-1,1 0,-1 0,1-1,-1 1,10 1,5 1,-1-1,0 0,23-2,-16 0,-10-2,1 2,28 4,-38-3,-1-1,0 1,1 0,-1 0,1 1,-1-1,-1 1,2 0,-2 1,1 0,4 4,12 16,-16-18,0 0,0-1,1 1,12 9,-18-15,1 0,-1 1,1-1,0 1,-1-1,1 0,0 1,0-1,-1 0,1 0,0 0,0 0,-1 0,1 0,0 0,0 0,-1 0,1 0,0 0,0 0,-1-1,1 1,-1 0,1-1,0 1,-1-1,1 1,0 0,0-1,-1 1,0-1,1 0,-1 1,1 0,0-1,-1 0,0 0,0 1,1 0,-1-1,0 0,1 0,-1 1,0-1,0 0,1 0,6-36,-5 16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4"/>
    </inkml:context>
    <inkml:brush xml:id="br0">
      <inkml:brushProperty name="width" value="0.05" units="cm"/>
      <inkml:brushProperty name="height" value="0.05" units="cm"/>
      <inkml:brushProperty name="color" value="#44546A"/>
      <inkml:brushProperty name="ignorePressure" value="1"/>
    </inkml:brush>
  </inkml:definitions>
  <inkml:trace contextRef="#ctx0" brushRef="#br0">471 703,'-6'-7,"0"1,0-1,1-1,1 1,-1-1,1 0,-5-12,-15-64,3 13,4 20,-26-62,19 64,3-1,-16-59,36 103,0 1,-2-1,2 1,-1 0,-1 0,0 0,0 0,0 0,0 1,0-1,-1 1,0 0,0-1,0 2,-1 0,1-1,-1 1,1 0,-1 0,0 0,0 1,0-1,-1 2,1-1,-1 1,1-1,0 2,-1-1,-11 0,13 1,1 0,0 1,0-1,0 1,0-1,0 1,0 1,0-2,0 2,0-1,0 1,0-1,0 2,1-2,-4 4,2-1,0 1,0-1,0 1,1 0,0 0,0 0,-5 10,3-1,0-1,2 2,-1-1,2 0,-1 0,1 16,2-13,2 0,0 0,0-1,11 32,-9-34,0 1,-1-1,0 1,-1-1,-1 1,-1 29,-4-5,0 57,4-84,1 0,0-1,1 1,0-1,1 0,1 1,-1-1,1 0,9 15,-12-24,0-1,0 1,0-1,0 1,1-1,-1 1,0-1,0 0,1 0,-1 0,1 0,-1 1,1-2,-1 1,2 0,-2 0,1-1,0 0,-1 1,1-1,0 1,0-1,3 0,-1 0,1-1,-1 0,1 0,-1 0,1 0,-1-1,0 0,6-3,6-4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5"/>
    </inkml:context>
    <inkml:brush xml:id="br0">
      <inkml:brushProperty name="width" value="0.05" units="cm"/>
      <inkml:brushProperty name="height" value="0.05" units="cm"/>
      <inkml:brushProperty name="color" value="#44546A"/>
      <inkml:brushProperty name="ignorePressure" value="1"/>
    </inkml:brush>
  </inkml:definitions>
  <inkml:trace contextRef="#ctx0" brushRef="#br0">522 473,'-1'-3,"0"0,0 0,0 1,0 0,-1-1,1 1,-1-1,1 1,-1 0,0 0,1 0,-5-3,-4-6,-10-13,-2 2,0-1,-2 2,0 2,-32-22,46 35,1-2,0 1,0-2,1 1,0-1,0-1,-9-14,0-4,-16-45,27 60,3 7,0 0,0 0,0 0,0 1,-1-1,0 1,0 0,-10-8,10 10,1 0,-2 1,1-1,-1 1,1 0,-1 0,1 1,-1-1,0 1,0 0,0 0,-8 1,10-1,0 1,-1 0,0 0,1 1,-1-1,1 0,0 1,0 0,-1 0,1 0,0 1,-1-1,1 1,0-1,0 1,1 0,-1 0,-5 5,7-5,-1 0,0 1,1-1,0 1,-1-1,2 1,-1-1,0 1,0 0,1 0,-1-1,1 1,-1 0,1 0,0-1,0 1,1 0,-1-1,1 1,-1 0,1 0,0 0,0-1,2 5,6 9,3-2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6"/>
    </inkml:context>
    <inkml:brush xml:id="br0">
      <inkml:brushProperty name="width" value="0.05" units="cm"/>
      <inkml:brushProperty name="height" value="0.05" units="cm"/>
      <inkml:brushProperty name="color" value="#44546A"/>
      <inkml:brushProperty name="ignorePressure" value="1"/>
    </inkml:brush>
  </inkml:definitions>
  <inkml:trace contextRef="#ctx0" brushRef="#br0">647 566,'-7'6,"8"-11,11-14,3 0,7-10,20-33,-36 52,0-1,-1 1,-1-2,1 1,-2 0,0 0,3-18,-6 23,1 0,0 0,-1 0,0 0,-1-1,0 1,1 0,-1 0,-1 0,0 0,1 0,-2 0,0 1,1-1,-1 1,0 0,-1-1,1 2,-1-1,0 0,0 1,-1 0,1-1,-1 2,0-1,-8-4,-77-28,8 5,14 4,51 22,0-1,-1-2,2 1,-1-2,-27-20,40 26,1 0,-2 1,1-1,0 1,0-1,0 2,-1-1,1 0,-2 1,2 0,-1-1,0 2,1 0,-1-1,0 1,0 0,0 0,1 1,-10 1,4 1,1 1,-1-1,1 1,0 1,0 0,0 0,0 1,-10 9,8-6,-11 8,-36 39,53-51,0 0,0 1,2 1,-2-1,1 1,1-1,0 1,0 0,0 0,1 0,0 0,-1 8,3-13,0 1,0-1,0-1,0 2,1-1,-1 0,0 0,1 0,-1 0,1 0,0 0,0-1,0 2,0-2,0 1,0 0,0-1,1 1,-1-1,1 1,-1-1,1 1,-1-1,1 0,0 0,0 0,0 0,-1 0,2 0,-2-1,1 1,1 0,-2-1,1 1,3-1,15 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7"/>
    </inkml:context>
    <inkml:brush xml:id="br0">
      <inkml:brushProperty name="width" value="0.05" units="cm"/>
      <inkml:brushProperty name="height" value="0.05" units="cm"/>
      <inkml:brushProperty name="color" value="#44546A"/>
      <inkml:brushProperty name="ignorePressure" value="1"/>
    </inkml:brush>
  </inkml:definitions>
  <inkml:trace contextRef="#ctx0" brushRef="#br0">233 687,'0'0,"0"0,0 1,0-1,0 1,0-1,0 1,0-1,0 0,0 0,0 1,0-1,0 1,0-1,0 1,0-1,0 0,0 0,-1 0,1 1,0-1,0 1,-1-1,1 0,0 1,-1-1,1 0,0 0,0 0,0 0,-2 1,-8-6,-8-16,-101-209,44 84,74 144,1 0,-1 0,0 1,0-2,1 2,0-1,-1-1,1 2,0-1,0-1,0 1,0 1,0-2,1 1,-1 1,0-2,1 2,-1-1,1-1,0 2,0-1,0 0,0 1,0-1,0 0,0 0,1 1,1-2,4-4,2 0,-1 1,0 0,15-7,1-2,71-41,-8 5,-78 44,1-1,14-15,14-11,-36 34,0-1,0 0,-1 0,2 1,-2-1,1 1,1-1,-2 1,1 0,1 0,-2 0,1 0,1 0,-2 0,1 1,0-1,0 1,0-1,0 1,0 0,0 0,-1-1,1 2,0-1,2 2,7 5,-1 0,17 18,-16-15,125 131,-44-43,-81-86,-1-1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8"/>
    </inkml:context>
    <inkml:brush xml:id="br0">
      <inkml:brushProperty name="width" value="0.05" units="cm"/>
      <inkml:brushProperty name="height" value="0.05" units="cm"/>
      <inkml:brushProperty name="color" value="#44546A"/>
      <inkml:brushProperty name="ignorePressure" value="1"/>
    </inkml:brush>
  </inkml:definitions>
  <inkml:trace contextRef="#ctx0" brushRef="#br0">233 74,'0'-3,"0"1,-1-1,0 1,0 0,0 0,0-1,0 1,-1 0,1 0,-1-1,1 2,-3-4,-23-20,25 23,-1 1,0-1,1 0,-1 1,1-1,-1 1,0 0,0 0,0 0,0 1,0-1,0 1,0-1,0 1,0 0,0 0,0 0,0 1,-5 0,4 1,0-1,0 1,0 0,0 0,1 0,-1 1,1-1,0 1,0-1,0 1,0 0,0 0,-3 7,-46 72,52-82,-1 1,1-1,0 0,0 0,-1 1,1-1,0 1,0-1,0 1,-1-1,1 0,-1 0,1 1,-1-1,1 0,0 1,0-1,-1 0,1 1,-1-1,0 0,1 0,0 0,0 0,-1 0,0 0,1 0,-1 0,1 0,0 0,-1 0,1 0,-1 0,0 0,1 0,0 0,0 0,-1-1,0 1,1 0,-1-1,1 1,0 0,0-1,-1 1,1 0,-1 0,1-1,0 1,-1-1,1 1,0-1,0 1,0 0,0 0,-1-1,1 0,0 1,0-1,0 1,0 0,0-1,0 1,0-2,-4-10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29"/>
    </inkml:context>
    <inkml:brush xml:id="br0">
      <inkml:brushProperty name="width" value="0.05" units="cm"/>
      <inkml:brushProperty name="height" value="0.05" units="cm"/>
      <inkml:brushProperty name="color" value="#44546A"/>
      <inkml:brushProperty name="ignorePressure" value="1"/>
    </inkml:brush>
  </inkml:definitions>
  <inkml:trace contextRef="#ctx0" brushRef="#br0">739 1,'0'1,"0"-1,0 0,0 1,0-1,-1 1,1 0,0-1,0 0,-1 1,1-1,0 1,0-1,0 1,-1-1,1 0,0 1,-1-1,0 0,1 1,0-1,0 1,-1-1,1 0,-1 0,0 0,1 0,0 0,-1 1,1-1,-1 0,0 0,1 0,0 0,-1 0,1 0,-1 0,0 0,-26-3,15 1,-3 3,0 0,1 1,-14 4,18-3,0-1,0-1,0 1,0-1,0-1,0 0,-1 0,-12-3,19 2,0 0,0 0,0 1,0-1,-1 1,1 0,0 0,0 0,0 1,-1-1,2 0,-2 2,1-1,1 0,-1 1,-1-1,-4 4,-6 2,0-2,0 0,0-1,0-1,-16 3,14-3,7-2,-1 0,0-1,-11-1,13 0,0 1,0 0,0 1,0 0,-16 3,5 2,1 1,0 1,0 0,-29 19,41-23,1 1,0-1,0 2,1-1,-1 0,-6 12,10-15,1 0,-1 0,1 1,1-1,-2 0,1 0,1 1,0 0,-1-1,1 1,-1-1,1 1,0-1,0 1,1 0,-1-1,1 1,-1-1,0 0,1 1,0 0,0-1,2 4,5 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0"/>
    </inkml:context>
    <inkml:brush xml:id="br0">
      <inkml:brushProperty name="width" value="0.05" units="cm"/>
      <inkml:brushProperty name="height" value="0.05" units="cm"/>
      <inkml:brushProperty name="color" value="#44546A"/>
      <inkml:brushProperty name="ignorePressure" value="1"/>
    </inkml:brush>
  </inkml:definitions>
  <inkml:trace contextRef="#ctx0" brushRef="#br0">1836 419,'-3'5,"0"0,0 1,0-1,0 1,0 0,1 0,1 0,-1 0,-1 8,-7 21,8-30,0 1,0-1,-1 0,0 0,0 1,0-2,-1 1,-5 4,8-7,0-1,-1 0,1 0,-1 0,1-1,0 1,-1 0,1-1,-1 1,0-1,1 0,-1 1,1-1,-1 0,1 0,-2 0,2 0,-1 0,1 0,-1 0,1-1,-1 1,0 0,1-1,-1 0,1 1,-1-1,1 1,-1-2,1 1,0 1,-1-2,-1-1,-9-10,-1 1,2-3,-1 1,2-1,0 0,-12-25,3 6,-19-25,24 39,1-1,0-1,-14-33,20 34,-1 1,-1 0,-1 1,-1 1,-19-27,24 37,-1 1,0 0,1 0,-2 1,1 0,-1 0,0 1,0 0,-1 1,0-1,1 2,-1-1,-1 1,-16-3,-2 3,0 1,0 1,0 2,0 0,-40 8,41-6,24-4,0 1,0 0,0 1,0-1,0 1,0-1,0 1,0-1,0 2,1-1,-1-1,0 2,1-1,-1 1,1-1,-1 2,1-2,0 1,0 0,-1 0,2 0,-1 1,-2 2,-9 14,8-10,-1 0,0 0,-1 0,0-1,0 0,-1 0,1-1,-1 0,-1 0,0-1,-15 8,-51 18,35-15,-55 31,82-40,-1-1,1 0,-19 7,27-13,1 1,-1-2,1 1,-1 0,1 0,-1-1,1 0,-1 0,1 0,-1-1,1 0,-1 0,1 0,0 0,-7-3,8 1,-1 2,0-1,0 1,1-1,-1 2,0-1,0 0,0 0,0 1,-5 0,7 0,0 1,-1 0,1 0,0-1,0 1,0 1,0-2,0 2,0-1,0 0,0 1,0 0,1-1,-1 1,1-1,-1 2,1-2,-2 5,-6 10,0 0,1 1,1-1,1 2,-5 22,-15 39,21-70,2 0,-3 0,2-1,-2 0,1 1,-11 9,-31 28,18-17,1 1,-26 34,47-54,-1 0,-1-1,0-1,0 0,-1 0,-12 7,15-8,0 1,0-1,0 1,1 1,1-1,-1 1,2 0,-8 18,5-13,5-11,1 0,-1 0,1 1,0-1,0 1,1-1,-1 0,0 8,3 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1"/>
    </inkml:context>
    <inkml:brush xml:id="br0">
      <inkml:brushProperty name="width" value="0.05" units="cm"/>
      <inkml:brushProperty name="height" value="0.05" units="cm"/>
      <inkml:brushProperty name="color" value="#44546A"/>
      <inkml:brushProperty name="ignorePressure" value="1"/>
    </inkml:brush>
  </inkml:definitions>
  <inkml:trace contextRef="#ctx0" brushRef="#br0">864 387,'-2'-1,"0"0,1 1,-1-1,0-1,0 2,1-1,-1-1,2 2,-2-2,1 1,-1 0,1-1,0 1,0-1,0 1,0-1,-1-3,-14-29,11 19,2 0,-3-18,-3-16,5 34,2 7,1 1,-1-1,0 1,-1 0,0 0,0 0,0 0,-1 0,0 1,-1 0,1 0,-7-7,-4-1,0-1,-1 2,-1 0,0 1,-19-10,30 19,0 1,1 0,-1 0,-1 0,1 1,0-1,-1 1,1 1,0-1,0 1,0 0,-1 1,1-1,-1 1,1 1,0-1,0 1,0 0,0 0,0 0,-5 4,-13 9,1 1,-29 25,29-21,-48 29,64-45,-1 0,1-1,-2 0,2 0,-1-1,-1 0,1-1,0 1,-1-2,1 0,-1 0,1 0,-1 0,1-1,-14-4,9 1,0 0,-1-1,2 0,0-1,0-1,0 0,0 0,-18-17,30 24,0 0,0-1,-1 0,1 1,0-1,-1 1,1 0,-1 0,1-1,0 1,-1-1,1 1,-1 0,0-1,1 1,0 0,-1 0,0 0,1 0,-1 0,1 0,0 0,-1 0,0 0,0 0,1 0,0 0,-1 0,0 0,1 0,-1 0,1 0,0 0,-1 0,0 1,1-1,-1 0,1 1,0-1,-1 1,1-1,-1 0,1 0,-1 1,1-1,0 1,0 0,-1-1,1 0,0 0,0 1,-1 0,1 0,0-1,0 0,-1 1,1-1,0 1,0 0,0-1,0 0,0 1,0 1,0 7,0 0,-1 0,2 10,0-10,1 20,10 51,-6-47,3 34,-9 7,0-46,5 53,-4-65,-1-5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2"/>
    </inkml:context>
    <inkml:brush xml:id="br0">
      <inkml:brushProperty name="width" value="0.05" units="cm"/>
      <inkml:brushProperty name="height" value="0.05" units="cm"/>
      <inkml:brushProperty name="color" value="#44546A"/>
      <inkml:brushProperty name="ignorePressure" value="1"/>
    </inkml:brush>
  </inkml:definitions>
  <inkml:trace contextRef="#ctx0" brushRef="#br0">27 1112,'-1'0,"0"0,0 0,0 0,0 0,-1-1,2 1,-2-1,1 1,0-1,0 1,0 0,0-1,0 0,0 0,0 1,0-1,0 0,1 0,-1 1,0-2,0 1,1 1,-1-2,1 1,-1 1,0-2,1 1,0 0,0 0,-1 0,1 0,0-1,0 2,0-2,0 1,0 0,0-1,0 2,0-2,0 1,1 0,-1 0,0 0,0 0,1-1,0 2,-1-2,1 1,-1 1,1-2,1 0,16-18,0 0,1 1,1 1,1 1,28-19,-27 22,-1-2,-1 0,0-1,-2-1,30-37,-27 24,-12 16,1 0,13-15,-20 26,0 1,0-1,1 1,0 0,0 0,-1 0,2 1,-1 0,0 0,1-1,-1 2,8-3,0 1,-1 2,1-2,0 0,-1 0,0-1,0-1,0 0,11-7,28-17,-34 21,1-2,16-12,-29 18,0 1,0-1,0-1,-1 1,0-1,0 1,0-1,0 0,3-9,1-6,6-28,3-9,-7 32,-3 0,0 0,-1-1,2-31,-7 51,1-1,0 1,0 0,1 0,-1-1,2 1,-1 0,1 0,0 1,0-1,0 0,1 1,-1 0,2 0,-1 0,0 0,1 1,0 0,6-5,8-6,-10 8,0-1,1 2,-1 0,1 0,17-8,0 4,47-10,-35 11,-32 7,1-1,0 1,0 1,0-1,0 1,0 1,0-1,0 1,0 1,0 0,0-1,0 2,15 5,7 6,39 25,-48-26,2 0,-1 0,43 13,-10-10,92 30,-128-40,-1 0,27 2,25 8,-63-14,-1 1,0 1,0 0,0 0,0 0,0 0,0 1,6 6,-5-2,-5-3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79"/>
    </inkml:context>
    <inkml:brush xml:id="br0">
      <inkml:brushProperty name="width" value="0.05" units="cm"/>
      <inkml:brushProperty name="height" value="0.05" units="cm"/>
      <inkml:brushProperty name="color" value="#44546A"/>
      <inkml:brushProperty name="ignorePressure" value="1"/>
    </inkml:brush>
  </inkml:definitions>
  <inkml:trace contextRef="#ctx0" brushRef="#br0">875 1728,'0'0,"0"0,0 1,0-1,0 1,0 0,0-1,0 0,0 0,0 1,-1 0,1-1,0 1,0-1,0 0,-1 1,1-1,0 1,-1-1,1 1,0-1,0 0,-1 0,1 0,-1 1,1-1,-1 1,1-1,0 0,0 0,-1 1,1-1,-1 0,0 0,1 0,0 0,0 0,-1 0,0 0,1 0,-1 0,1 0,0 0,-1 0,1 0,-1 0,0 0,1 0,0 0,0-1,-1 1,0 0,1 0,-1-1,1 1,0-1,0 1,-1 0,0-1,-23-17,14 4,1 0,0 0,-10-26,-14-21,-21-11,-9-15,49 66,-2 0,-30-32,18 22,14 14,1-1,0-1,2 1,-1-2,3 0,-1 0,-10-36,-53-146,62 179,-3 1,1 1,-26-32,18 28,-23-41,-27-73,60 113,1-1,1 0,-8-41,-39-154,24 106,31 114,0-2,0 0,0 0,0 0,1 0,-1 0,1 0,-1 0,2 0,-1 0,0 0,1 0,0-5,3 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3"/>
    </inkml:context>
    <inkml:brush xml:id="br0">
      <inkml:brushProperty name="width" value="0.05" units="cm"/>
      <inkml:brushProperty name="height" value="0.05" units="cm"/>
      <inkml:brushProperty name="color" value="#44546A"/>
      <inkml:brushProperty name="ignorePressure" value="1"/>
    </inkml:brush>
  </inkml:definitions>
  <inkml:trace contextRef="#ctx0" brushRef="#br0">915 1069,'0'-17,"0"0,-1 0,-1 0,0 0,-2 1,1-1,-2 1,0-1,-1 2,-1-1,-16-27,-81-102,95 135,1-1,0 2,-1-1,-1 1,0 1,0-1,-1 2,0-1,0 2,0-1,-1 2,0-1,0 1,0 1,-1 1,0 0,0 0,0 1,0 1,-20 0,11 1,-2 1,0-1,0-2,0 0,0-2,-43-11,14-2,-54-21,94 33,-1-2,1 1,1-2,0 0,-18-15,27 20,0-1,-1-1,1 2,1-2,-1 1,0-1,1 1,0-1,0 0,1 0,-1 0,1 1,0-2,0-6,-1-11,2 1,2-25,-1 13,-1 24,0-1,1 1,0 0,1 0,-1 0,2-1,0 2,0-1,0 0,2 0,5-11,5-3,-6 9,1-1,18-22,-27 37,-1 0,1 0,0 1,0-1,-1 0,1 0,0 1,0-1,-1 1,1-1,0 0,0 1,0 0,0 0,0-1,-1 1,2 0,-1-1,-1 1,2 0,-1 0,-1 0,3 0,6 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4"/>
    </inkml:context>
    <inkml:brush xml:id="br0">
      <inkml:brushProperty name="width" value="0.05" units="cm"/>
      <inkml:brushProperty name="height" value="0.05" units="cm"/>
      <inkml:brushProperty name="color" value="#44546A"/>
      <inkml:brushProperty name="ignorePressure" value="1"/>
    </inkml:brush>
  </inkml:definitions>
  <inkml:trace contextRef="#ctx0" brushRef="#br0">27 1761,'-1'0,"1"0,-1 0,1 0,0 0,-1 0,1 0,0 0,0 0,-1 0,1 0,0 0,-1 0,1 0,-1 0,1 0,0 0,0 0,0 1,-1-1,1 0,0 0,-1 1,1-1,0 0,-1 0,1 1,0-1,0 0,0 0,0 0,0 1,0-1,-1 0,1 1,0-1,0 1,0-1,0 0,0 0,0 0,0 1,0-1,0 1,0 0,4 0,6-8,-5 0,-2 0,0 0,0 1,0-2,0 1,-1 0,2-11,3-8,-3 13,0-1,-1-1,-1 1,-1 0,1 0,-1-1,-2 1,0 0,0 0,-1-1,-1 1,0 0,-1 0,0 1,-1-1,-1 1,-10-19,11 24,1 1,-1-2,2 1,0 0,0 0,0-1,0 0,2 0,-1 0,0-10,3 0,0 1,0 0,10-36,-8 38,0-1,1 1,1-2,13-30,-7 21,-1 0,-1 0,6-33,-12 46,-1 1,-1-1,0 1,-1-2,0 2,-1-1,0 1,-7-24,5 25,1-1,0 1,0-2,2 1,0 1,0-1,0-1,2 2,3-17,10-11,2 2,1 0,39-58,-43 73,-1 2,2 2,26-28,14-16,-48 52,1 1,0 0,1 0,0 1,1 1,-1 0,15-9,-6 4,29-26,-31 25,31-20,-40 29,0 1,0 1,0 0,1 0,-1 0,2 1,-2 0,12-1,-3 0,-1 0,1-1,26-11,3 0,-34 13,-1 0,0 1,0 0,1 1,-1 0,19 3,23 0,-37-2,-3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5"/>
    </inkml:context>
    <inkml:brush xml:id="br0">
      <inkml:brushProperty name="width" value="0.05" units="cm"/>
      <inkml:brushProperty name="height" value="0.05" units="cm"/>
      <inkml:brushProperty name="color" value="#44546A"/>
      <inkml:brushProperty name="ignorePressure" value="1"/>
    </inkml:brush>
  </inkml:definitions>
  <inkml:trace contextRef="#ctx0" brushRef="#br0">3211 1,'-13'2,"1"0,1 0,-1 2,1 0,-1-1,0 3,-12 6,2-1,-16 5,-67 18,-65-3,144-27,-1 0,19-2,0-1,0 1,0-2,-1 1,-9-2,-6-1,-27-4,0 3,-76 4,119 0,-1 1,0 0,1 0,0 1,0 0,-1 0,2 1,-13 7,-4 7,-27 22,7-5,8-5,1 1,-58 69,67-71,0-3,-1-1,-1-2,-2 1,0-3,-1-2,-1 0,-53 21,53-25,-86 35,101-45,-1 0,1-1,-1-1,0 0,-21-1,12 0,0-1,0 3,0 0,1 2,-39 12,56-14,-2-1,1 0,-1-1,1-1,-22 2,28-3,1 0,-2 0,1-1,1 0,-1 0,0 1,0-1,1-1,-1 1,1-1,-1 1,0-1,1-1,0 1,0 0,0 0,0-1,0 0,-3-3,-1-6,-1 1,-7-20,10 19,-1 1,0 1,-9-14,12 21,1 0,-1 0,0 0,0 0,0 0,-1 1,1 0,-1 0,1 0,-1 0,0 0,0 1,-7-3,-8 1,0-1,0-2,0 0,1-1,0-1,0 0,1-1,-20-15,30 19,-1 0,1 1,-1 0,1 0,-1 1,0 0,0 0,0 1,-1 1,1-1,0 1,-1 0,1 1,-1 0,0 0,-13 3,8-2,2 2,-1 0,0 1,0 1,1-1,0 2,0-1,0 2,1 0,-11 9,17-13,0 2,0-1,0 1,1 0,-1 0,1 1,0-1,0 1,1-1,0 1,0 0,0 1,1-1,0 1,-3 11,3-8,-2 0,0 0,1-1,-2 0,0 0,0 0,-1 0,0-1,-1 0,0 0,-8 7,3-4,0-1,-1 0,1 0,-3-2,2 0,-21 10,-21 0,46-17,0 1,1 1,0 0,0 0,-1 0,1 2,1-1,-1 1,1-1,0 2,-13 11,13-7,0-1,-10 21,13-23,0 0,0 0,-1 0,1 0,-1-1,-12 11,16-15,-8 6,9-8,0 1,-1-1,1 0,0 0,0 0,0 0,0 0,0 1,0-1,0 0,0 0,-1 1,1-1,0 0,0 1,0-1,0 0,0 0,1 0,-1 0,0 0,0 1,0-1,0 0,0 0,0 1,0-1,0 0,1 0,-1 1,0-1,0 0,0 0,0 0,0 0,0 0,0 0,1 0,-1 0,0 1,0-1,1 0,-1 0,0 0,0 0,1 0,-1 0,9 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6"/>
    </inkml:context>
    <inkml:brush xml:id="br0">
      <inkml:brushProperty name="width" value="0.05" units="cm"/>
      <inkml:brushProperty name="height" value="0.05" units="cm"/>
      <inkml:brushProperty name="color" value="#44546A"/>
      <inkml:brushProperty name="ignorePressure" value="1"/>
    </inkml:brush>
  </inkml:definitions>
  <inkml:trace contextRef="#ctx0" brushRef="#br0">2108 414,'-42'-2,"-78"-14,75 9,15 0,1-1,1-1,-1-1,1-1,-35-22,42 24,-3-3,-72-39,92 48,0 0,0 1,-1 0,1 0,-1-1,1 2,-1-1,0 2,0-2,0 1,1 1,-2-1,2 1,-1 0,0 0,0 1,0-1,0 1,1 0,-2 0,2 1,-1-1,1 2,-1-2,1 2,-1-1,2 1,-7 3,-19 18,13-10,-30 17,39-27,1 0,-1-1,-1 0,1 0,0-1,0 0,-1 0,-9 0,-14 0,1-1,-1-2,1 0,0-3,0 0,0-2,-43-15,-124-33,171 45,1 0,-1 2,0 1,-1 1,-35-2,46 6,-1 0,2-1,-2-1,1 0,0-1,0-1,1-1,-1 0,1-1,1 0,0-1,0-1,-15-12,6 5,-1 0,-1 2,-42-18,52 26,-1 0,-23-3,-5-2,32 9,0 0,-19-2,8 2,9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7"/>
    </inkml:context>
    <inkml:brush xml:id="br0">
      <inkml:brushProperty name="width" value="0.05" units="cm"/>
      <inkml:brushProperty name="height" value="0.05" units="cm"/>
      <inkml:brushProperty name="color" value="#44546A"/>
      <inkml:brushProperty name="ignorePressure" value="1"/>
    </inkml:brush>
  </inkml:definitions>
  <inkml:trace contextRef="#ctx0" brushRef="#br0">1803 53,'-11'-12,"9"9,0 0,-1 1,0-1,0 0,0 0,1 1,-2 1,1-2,0 1,0 1,0-1,-7-2,2 2,-1 0,0 0,0 2,0-1,0 0,0 1,0 1,0 0,0-1,-17 6,-1 3,0 1,-28 14,-30 12,61-28,13-3,-1-1,0 0,0-1,0 0,0-1,0 0,0-1,0-1,-14 0,4-3,-2-2,-1 2,-1 1,2 0,-1 2,-1 2,-36 5,44-3,0 1,0 0,1 1,0 1,-1 0,2 2,-16 10,-6 5,28-18,-1 0,1 1,1-1,0 2,0-1,0 2,-12 14,-69 92,81-101,-1 2,1-1,1 0,-1 2,3-1,-7 22,7-18,-2 0,-1-1,0 1,-13 19,8-19,-1-1,-20 19,27-30,-1 0,0 0,-1-1,0 0,0 0,-13 6,17-11,1-1,0 1,0-1,-1 0,1 0,0 0,0-1,-1 0,-9-1,-51-13,21 4,26 5,-34-12,35 10,0 2,-18-4,30 8,0 0,0 1,0-1,0 1,0 1,-1-1,1 1,0 0,0 1,-6 1,10-3,1 1,-1-1,2 1,-2 0,1-1,0 0,-1 1,2 0,-2 0,1-1,1 2,-2-1,1-1,1 1,-1 1,0-2,0 2,1-1,-1 0,0 0,0 0,1 1,0-1,0 0,-1 1,1-1,-1 0,1 0,0 1,0-1,0 1,0-1,0 0,1 1,-1-1,1 2,5 15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8"/>
    </inkml:context>
    <inkml:brush xml:id="br0">
      <inkml:brushProperty name="width" value="0.05" units="cm"/>
      <inkml:brushProperty name="height" value="0.05" units="cm"/>
      <inkml:brushProperty name="color" value="#44546A"/>
      <inkml:brushProperty name="ignorePressure" value="1"/>
    </inkml:brush>
  </inkml:definitions>
  <inkml:trace contextRef="#ctx0" brushRef="#br0">947 24,'-15'-1,"0"0,0-1,-16-6,23 6,-1 0,0-1,0 2,1-1,-1 2,0-1,1 1,-1 1,0-1,0 1,-16 4,20-2,0 0,0 0,1 1,-1 0,1 0,-1-1,1 2,-6 8,-11 10,-87 79,93-86,1 2,-1 0,3 0,-20 37,5-8,21-38,2 1,-2 1,3-1,-1 1,0-1,2 1,-1 0,1 0,1 0,0 0,1 17,0-21,1 0,0 0,-1-1,2 1,-1 0,2 0,-1-1,0 1,1-1,0 0,1 1,0-2,-1 1,2 0,-1-1,1 1,-1-2,2 1,6 6,1-2,0 1,-2-1,1 2,-1 0,13 16,-21-22,1 0,-1 0,1 0,-1 1,-1-1,1 0,-1 1,1 0,-2 0,1 0,-1 0,0 0,0 0,-1 0,0 0,0 9,-1-10,-1-2,1 1,-1 0,1 0,-1-1,-1 0,1 1,0-1,0 1,-1-1,0 0,0 0,0-1,-6 5,6-5,0 1,-1-1,1 1,1 0,-1 0,0 0,0 0,1 0,0 0,0 0,0 1,1 0,-2-1,3 1,-2-1,1 2,-1 3,1 6,-2 1,0 0,0-2,-1 1,-1 1,0-2,-1 0,-1 0,1 0,-15 19,0 1,0 1,-15 40,36-71,-2-1,1 0,1 0,-2 1,1-2,-1 1,1 0,-1 0,1 0,-1-1,1 1,-2-1,2 1,-1-1,-1 1,1-2,1 2,-2-1,1-1,0 1,0 0,-4 0,-1-1,0 0,0 0,1 0,0-1,-1-1,-9-1,10 0,-1 2,1-1,0 2,-1-1,1 0,-1 1,-12 1,5 3,0-1,0 3,0-1,-21 12,-48 34,77-46,3-4,0 1,0-1,0 1,0-1,0 1,0-2,-4 3,-5-2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39"/>
    </inkml:context>
    <inkml:brush xml:id="br0">
      <inkml:brushProperty name="width" value="0.05" units="cm"/>
      <inkml:brushProperty name="height" value="0.05" units="cm"/>
      <inkml:brushProperty name="color" value="#44546A"/>
      <inkml:brushProperty name="ignorePressure" value="1"/>
    </inkml:brush>
  </inkml:definitions>
  <inkml:trace contextRef="#ctx0" brushRef="#br0">1510 27,'-2'1,"-1"0,0-1,1 2,0-1,0 0,-1 1,1-1,0 1,0-1,0 1,1 0,-2-1,2 2,-1-2,1 1,-1 1,1-1,-2 4,-8 10,8-14,1 0,0 0,0 0,-1-1,0 2,1-2,-1 1,0-1,1 0,-1 0,0 0,0 0,0 0,0-1,0 1,0-1,0 0,0 1,0-1,0-1,0 1,0-1,-5 0,-4-3,0 0,0-1,1-1,-17-10,-20-8,23 14,8 3,0 1,-29-7,40 13,1-1,0 0,0 1,-1 0,1 0,0 1,0 0,-1-1,1 1,1 1,-2-1,1 1,-8 4,1 2,0 0,1 1,0 0,-16 19,20-20,0 0,-2 0,1-1,0 0,-1-1,0 1,-1-2,-18 10,-8-1,-63 35,64-30,-56 22,74-36,-1 0,1-2,-27 3,30-6,1 1,0 2,-1-1,2 1,-1 1,0-1,1 3,-13 5,-8 9,0 1,2 2,0 1,-35 38,-3 2,47-46,1 2,0 1,-30 40,45-52,0 0,1 0,1 0,-1 1,1 0,0 0,1 0,1 1,-1-1,1 1,1-1,0 1,1 10,2 215,-2-226,1-1,0 0,0 0,1 0,4 12,0-5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0"/>
    </inkml:context>
    <inkml:brush xml:id="br0">
      <inkml:brushProperty name="width" value="0.05" units="cm"/>
      <inkml:brushProperty name="height" value="0.05" units="cm"/>
      <inkml:brushProperty name="color" value="#44546A"/>
      <inkml:brushProperty name="ignorePressure" value="1"/>
    </inkml:brush>
  </inkml:definitions>
  <inkml:trace contextRef="#ctx0" brushRef="#br0">1161 1,'-3'1,"0"0,1 1,0-1,0 1,-1-1,1 1,0-1,0 1,0 0,1 0,-2 0,2 1,-1-1,1 0,-2 4,-8 8,4-5,-1-2,-1 1,0-2,0 1,0-1,-1 0,0-1,-15 7,-10 0,-44 10,6-2,-38 14,-127 46,236-78,-98 37,85-35,0 1,0-2,-1-1,-29 2,-11-5,-38 1,84 1,0 0,1 1,-1 0,1 0,0 1,0 0,-14 8,20-10,1 0,0 1,-1-1,1 1,1 0,-2-1,1 1,1 0,-2 0,2 1,-1-2,1 1,-1 1,1 0,0-1,0 0,0 0,0 1,0 0,1 0,-1-1,1 1,-1-1,1 1,0 0,0-1,0 1,1 0,-1 0,1-1,-1 1,1-1,0 1,0-1,2 4,6 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1"/>
    </inkml:context>
    <inkml:brush xml:id="br0">
      <inkml:brushProperty name="width" value="0.05" units="cm"/>
      <inkml:brushProperty name="height" value="0.05" units="cm"/>
      <inkml:brushProperty name="color" value="#44546A"/>
      <inkml:brushProperty name="ignorePressure" value="1"/>
    </inkml:brush>
  </inkml:definitions>
  <inkml:trace contextRef="#ctx0" brushRef="#br0">115 266,'0'3,"-1"-2,0 1,1 0,0-1,-1 1,-1-1,2 1,-1 0,0 0,0-1,0 0,-1 0,-1 3,2-3,0 0,1-1,-1 0,1 1,0 0,-1-1,0 1,0-1,1 0,-1 1,0-1,1 1,-1-1,1 0,-1 1,0-1,0 0,1 0,-1 0,0 0,0 0,0 0,0 0,0 0,1 0,-1 0,0 0,0-1,1 1,-1 0,1-1,-1 1,-1-1,-2-3,0-1,1 1,0-1,0 0,0 0,1 0,0-1,0 1,-2-6,-10-55,8 28,-18-57,24 94,0 0,-1-1,1 1,0 0,0 0,0-1,0 1,0 0,0-1,0 1,1-1,-1 2,0-2,0 1,1 0,-1-1,1 2,0-2,-1 1,1 0,0 0,0 0,-1 0,1 0,1 0,-2 0,1 0,1 0,-2 1,2-1,-1 1,0-1,1 0,-2 1,2 0,-1 0,0-1,1 1,-1 0,0-1,2 1,8-1,0 0,1 0,21 3,-20-2,-4 0,3 0,-1 1,1 0,-1 0,15 5,-23-5,0 0,0 0,0 1,0-1,0 1,-1-1,1 1,0 0,-1 0,1 0,-1 0,0 0,0 1,0 0,0 0,0-1,-1 1,1-1,-1 1,2 4,-1 0,-1 1,1-1,-1 2,0-2,-1 1,0 0,0-1,-1 2,1-2,-2 1,1 0,-1-1,0 1,-1-1,0 0,0 1,-1-2,0 1,1 0,-2-1,1 1,-2-1,1 0,0-1,-1 0,-6 5,6-6,0 1,1 0,-1 0,1 0,0 1,0-1,1 1,-6 8,8-11,0 0,2-1,-2 1,1 0,1-1,-1 1,0 0,0 0,1-1,0 1,0 0,0 0,0 0,0 0,0 0,0 0,1 0,0 0,0 0,0 0,0-1,0 1,4 4,5 17,-10-24,1 1,-1 0,0 0,0-1,1 1,-1 0,0-1,0 1,0-1,0 1,0 0,-1 0,1-1,0 1,0 0,0-1,-1 1,1-1,0 1,0 0,0 0,-1-1,1 0,-1 1,0-1,1 1,0 0,0-1,-1 0,0 0,0 1,1-1,0 1,-1-1,-1 1,2-1,0 0,-1 0,0 0,1-1,-1 1,1 0,-1 0,1-1,-1 1,1 0,0-1,-1 1,1 0,0 0,0 0,0-1,-1 1,1-1,0 1,-1-1,1 1,0 0,0 0,0-1,-1 1,1-1,0 0,0 1,0 0,0 0,0-2,-3-15,3 15,-10-48,8 41,-1 0,1-1,1 1,-1 0,1 0,1-16,4 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2"/>
    </inkml:context>
    <inkml:brush xml:id="br0">
      <inkml:brushProperty name="width" value="0.05" units="cm"/>
      <inkml:brushProperty name="height" value="0.05" units="cm"/>
      <inkml:brushProperty name="color" value="#44546A"/>
      <inkml:brushProperty name="ignorePressure" value="1"/>
    </inkml:brush>
  </inkml:definitions>
  <inkml:trace contextRef="#ctx0" brushRef="#br0">450 70,'0'-1,"-1"0,0 1,1-1,-1 0,1 0,0 1,-1-1,0 0,0 0,1 1,-1 0,0-1,0 1,1-1,-1 0,0 1,0 0,1 0,-1 0,0-1,-2 1,-25-8,19 5,-45-18,42 15,0 0,-23-5,32 10,0 1,0 0,0-1,0 1,0 0,0 1,0-1,0 0,0 0,0 1,0 0,0 0,0 0,1 1,-1-2,0 2,1-1,-5 4,-1 2,-1 1,1 0,-12 15,12-14,2-1,-17 14,20-21,1 1,-1-2,0 2,0-1,-1-1,1 1,0 0,0 0,0-1,-1 0,1 0,0 0,0 0,0 0,0-1,0 0,-5-1,4 1,-2 0,2 1,-1-1,-1 1,-7 1,11-1,0 0,1 1,-1-1,1 1,-1 0,1-1,-1 1,1 0,-1 0,1 0,-1 1,1-2,0 2,-1-1,2 0,-2 1,1-1,1 1,-1-1,0 1,-1 1,0 3,-1 1,1 0,1 0,-1-1,1 2,0-1,0 9,4 55,-1-30,-1 2,0-38,-1-10,0-4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0"/>
    </inkml:context>
    <inkml:brush xml:id="br0">
      <inkml:brushProperty name="width" value="0.05" units="cm"/>
      <inkml:brushProperty name="height" value="0.05" units="cm"/>
      <inkml:brushProperty name="color" value="#44546A"/>
      <inkml:brushProperty name="ignorePressure" value="1"/>
    </inkml:brush>
  </inkml:definitions>
  <inkml:trace contextRef="#ctx0" brushRef="#br0">2349 1219,'-6'0,"1"-1,-1 0,0 0,1-1,-1 1,1-2,-1 1,0 0,2-1,-1 0,-1 0,2-1,-6-3,-9-11,-29-31,32 32,-11-14,2-2,1-1,-28-54,44 72,2 0,1-1,0 0,1 0,-2-19,2 17,-6-89,9 84,-1-1,-1 0,-1 0,-9-29,9 43,1 1,-1-1,-1 1,0 1,0-1,-1 1,-1-1,0 2,1-1,-2 1,1 0,-2 1,1 0,-1 0,0 0,0 1,-1 1,1 0,-2 0,1 1,0 0,-1 1,1 0,-1 1,0 0,-20-1,-55 3,55 3,-2-3,1-2,-47-7,-102-32,75 15,39 8,1-3,-86-39,101 38,-37-19,56 25,0 1,-60-18,-17 13,95 17,1 0,-1 0,1 1,-1 1,0 0,1 1,-2 1,2-1,-1 3,0-1,1 1,-1 1,1-1,-13 7,-37 11,53-19,0 1,0 0,0 0,1 0,0 2,0-1,0 2,0-1,0 1,-9 8,-84 96,101-108,-14 14,14-15,1 0,-1 0,1-1,0 0,0 1,-1 0,1 0,0-1,-1 1,1 0,0 0,0-1,0 1,0 0,0 0,0-1,0 1,0 0,0 0,0-1,0 1,1 0,-1 0,0-1,1 2,5 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3"/>
    </inkml:context>
    <inkml:brush xml:id="br0">
      <inkml:brushProperty name="width" value="0.05" units="cm"/>
      <inkml:brushProperty name="height" value="0.05" units="cm"/>
      <inkml:brushProperty name="color" value="#44546A"/>
      <inkml:brushProperty name="ignorePressure" value="1"/>
    </inkml:brush>
  </inkml:definitions>
  <inkml:trace contextRef="#ctx0" brushRef="#br0">241 300,'0'0,"-1"-1,0 1,0 0,1-1,-1 1,0 0,0-1,1 1,-1 0,0-1,0 1,1-1,-1 0,1 1,-1 0,0-1,1 0,0 0,-1 1,1-1,-1 0,0 0,-8-22,5 11,-28-45,23 41,0 0,-14-34,21 41,-1 1,-1 0,0 0,1 1,-2-1,1 1,-1-1,0 2,-1-1,1 1,-2 0,1 0,-10-7,15 12,-1 1,1-1,0 0,-1 0,1 1,-1 0,0-1,1 1,-1-1,1 1,-1 0,1 0,-2 0,2 0,-1 0,1 0,-1 1,1-1,-1 1,0-1,1 0,-1 1,1 0,-1 0,1-1,0 1,-1 0,1 0,0 0,0 1,-1-2,1 2,0-1,0 0,0 1,1-1,-1 1,-1 1,0 0,1 0,-1 0,1 1,0-1,0 1,0 0,1-1,0 0,-1 1,1 0,0 0,0-1,1 0,-1 1,0 0,3 5,2 0,0 1,1-1,0 0,1-1,0 0,-1 0,3 0,-2-1,1 0,1 0,0-1,0 0,0-1,13 6,-19-10,-1 1,1-2,0 2,-1-1,1-1,0 0,-1 1,1-1,0 1,-1-1,1 0,0 0,0-1,0 1,0-1,-1 1,1-1,-1 0,1 0,-1 0,1 0,0 0,1-2,7-7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4"/>
    </inkml:context>
    <inkml:brush xml:id="br0">
      <inkml:brushProperty name="width" value="0.05" units="cm"/>
      <inkml:brushProperty name="height" value="0.05" units="cm"/>
      <inkml:brushProperty name="color" value="#44546A"/>
      <inkml:brushProperty name="ignorePressure" value="1"/>
    </inkml:brush>
  </inkml:definitions>
  <inkml:trace contextRef="#ctx0" brushRef="#br0">174 1,'-3'0,"1"0,0 1,0-1,-1 1,0-1,1 1,0 1,0-2,0 1,0 1,0-1,0 0,0 0,0 1,0-1,1 2,-1-2,1 1,-1 0,1 0,-1 0,1 0,-2 4,-3 6,1 1,1-1,-5 17,2-2,-19 63,-8 22,16-51,7-19,7-13,3-28,1-1,0 1,0 0,0-1,0 0,0 0,0 1,0 0,0-1,0 1,0-1,0 0,0 1,0-1,1 1,-1 0,0-1,0 0,1 0,-1 1,0-1,0 1,0-1,1 1,-1-1,0 0,1 0,-1 1,1-1,-1 0,0 1,1-1,-1 0,1 1,-1-1,1 0,-1 0,0 0,1 0,-1 0,1 0,0 0,-1 0,0 0,1 0,-1 0,1 0,-1 0,1 0,-1 0,0 0,1 0,0-1,-1 1,1-1,8-5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5"/>
    </inkml:context>
    <inkml:brush xml:id="br0">
      <inkml:brushProperty name="width" value="0.05" units="cm"/>
      <inkml:brushProperty name="height" value="0.05" units="cm"/>
      <inkml:brushProperty name="color" value="#44546A"/>
      <inkml:brushProperty name="ignorePressure" value="1"/>
    </inkml:brush>
  </inkml:definitions>
  <inkml:trace contextRef="#ctx0" brushRef="#br0">38 236,'-10'3,"-9"5,18-8,1 0,0 0,0 0,0 0,0 0,0 0,-1 0,1 0,0 0,-1 0,1 0,0 0,-1 0,1 0,0 0,0 0,0 0,0 0,-1-1,1 1,0 0,-1 0,1 0,0 0,0-1,-1 1,1 0,0 0,0-1,0 1,0 0,0 0,0 0,0 0,0 0,0-1,-1 1,1 0,0-1,0 1,0 0,0-1,0 1,0 0,0 0,0 0,0 0,0-1,0 1,0 0,0 0,0-1,1 1,-1 0,0-1,0 1,0 0,7-23,14-29,2-3,-19 41,4-8,13-28,-21 49,1-1,0 1,0-1,0 1,1 0,-2 0,2-1,-1 1,0 1,1-2,-1 1,0 1,0-1,3-1,8-2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6"/>
    </inkml:context>
    <inkml:brush xml:id="br0">
      <inkml:brushProperty name="width" value="0.05" units="cm"/>
      <inkml:brushProperty name="height" value="0.05" units="cm"/>
      <inkml:brushProperty name="color" value="#44546A"/>
      <inkml:brushProperty name="ignorePressure" value="1"/>
    </inkml:brush>
  </inkml:definitions>
  <inkml:trace contextRef="#ctx0" brushRef="#br0">159 386,'-1'3,"1"-1,-1 1,1 0,-1 0,1-1,-1 1,-1-1,0 3,2-5,0 0,0 1,0-1,-1 0,1 1,0-1,0 0,0 1,0-1,0 0,0 0,0 0,-1 0,1 0,0 0,-1 0,1 1,0-1,-1 0,1 0,0 0,0 0,0 0,-1 1,1-1,0 0,-1 0,0 0,1-1,0 0,-1 1,0 0,1-1,-1 0,1 1,0-1,-1 1,1-1,-1 0,1 0,-1 1,1-1,0 0,0 0,0 1,0-2,-3-12,0-1,2 0,0 0,1 0,2-23,0 26,-1-1,-1 0,0 0,-1 1,0-1,-1 1,0-1,-6-15,4 22,1 0,-1 0,-1 0,1 0,-1 1,0 1,0-2,0 2,-9-6,-21-21,31 27,1-1,0 1,0-1,0 1,1-1,0 0,0 0,0 0,-1-7,-1-7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7"/>
    </inkml:context>
    <inkml:brush xml:id="br0">
      <inkml:brushProperty name="width" value="0.05" units="cm"/>
      <inkml:brushProperty name="height" value="0.05" units="cm"/>
      <inkml:brushProperty name="color" value="#44546A"/>
      <inkml:brushProperty name="ignorePressure" value="1"/>
    </inkml:brush>
  </inkml:definitions>
  <inkml:trace contextRef="#ctx0" brushRef="#br0">188 21,'-4'0,"-2"5,-4 1,0-5,-3-2,-4-2,2-4,-3-1,0 0,-4 3,3 6,0 2,8 2,6-1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8"/>
    </inkml:context>
    <inkml:brush xml:id="br0">
      <inkml:brushProperty name="width" value="0.05" units="cm"/>
      <inkml:brushProperty name="height" value="0.05" units="cm"/>
      <inkml:brushProperty name="color" value="#44546A"/>
      <inkml:brushProperty name="ignorePressure" value="1"/>
    </inkml:brush>
  </inkml:definitions>
  <inkml:trace contextRef="#ctx0" brushRef="#br0">44 537,'-2'0,"1"0,-1-1,0 1,1-1,-2 1,2-1,-1 1,1-1,-1 0,1 0,-1 0,1 0,-1 0,1-1,-1 2,1-2,0 1,0 0,0-1,-1 1,2-1,-1 1,0-1,0 0,1 1,-1-1,0 0,0-3,0 0,-1 0,2-1,-1 1,0-1,1 0,0 0,2-9,7-31,3 0,1 1,31-67,-41 105,1-1,1 1,-1-1,1 2,1-1,0 0,0 0,0 1,0 1,12-9,6 0,0 0,25-11,-19 11,-13 7,-2 1,2 1,-1 1,29-5,20-4,-59 11,1 1,-1-1,0 2,0 0,1-1,-1 2,1-1,-1 0,1 1,-1 1,0-1,0 1,0-1,0 1,0 1,0 0,0 0,-1 0,0 0,0 1,1 1,-2-2,1 2,0-1,-1 2,0-2,0 1,0 1,-1-1,0 1,0-1,0 1,-1 0,0 0,0 0,1 8,6 25,-3-10,1-1,1 0,15 33,-5-21,2-2,2-1,31 44,-51-80,-2 0,0 0,1-1,-1 1,1 0,-1 0,1-1,-1 0,1 1,-1 0,1 0,0-1,-1 0,1 0,0 1,0 0,-1-1,1 0,0 1,0-1,-1 0,1 0,0 0,1 0,3-3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49"/>
    </inkml:context>
    <inkml:brush xml:id="br0">
      <inkml:brushProperty name="width" value="0.05" units="cm"/>
      <inkml:brushProperty name="height" value="0.05" units="cm"/>
      <inkml:brushProperty name="color" value="#44546A"/>
      <inkml:brushProperty name="ignorePressure" value="1"/>
    </inkml:brush>
  </inkml:definitions>
  <inkml:trace contextRef="#ctx0" brushRef="#br0">28 336,'-5'0,"-1"5,1-4,0-6,2-6,0-7,3-3,-1-4,5-1,3-1,-1 0,-1 0,-2 0,0 0,-3 0,1 1,-5 1,-2 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0"/>
    </inkml:context>
    <inkml:brush xml:id="br0">
      <inkml:brushProperty name="width" value="0.05" units="cm"/>
      <inkml:brushProperty name="height" value="0.05" units="cm"/>
      <inkml:brushProperty name="color" value="#44546A"/>
      <inkml:brushProperty name="ignorePressure" value="1"/>
    </inkml:brush>
  </inkml:definitions>
  <inkml:trace contextRef="#ctx0" brushRef="#br0">5 408,'0'0,"0"1,0-1,0 0,0 0,0 0,-1 0,1 0,0 0,0 0,0 0,0 0,-1 0,1 0,0 0,0 0,0 0,0 0,0 0,0 0,0-1,0 1,0 0,0 0,0 0,-1 0,1 0,0 0,0 0,0 0,0-1,0 1,0 0,0 0,-1 0,1 0,0 0,0 0,0 0,0 0,0 0,0 0,0 0,0 0,0-1,0 1,0 0,0 0,0 0,0 0,0-1,0 1,0 0,0 0,0 0,0 0,0-1,0 1,0 0,1 0,-1 0,0 0,9-10,13-7,71-60,-74 59,1 1,0 1,0 0,2 2,42-21,6 6,97-57,-147 76,1 1,1 1,-1 1,1 1,34-6,-9 2,-19 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1"/>
    </inkml:context>
    <inkml:brush xml:id="br0">
      <inkml:brushProperty name="width" value="0.05" units="cm"/>
      <inkml:brushProperty name="height" value="0.05" units="cm"/>
      <inkml:brushProperty name="color" value="#44546A"/>
      <inkml:brushProperty name="ignorePressure" value="1"/>
    </inkml:brush>
  </inkml:definitions>
  <inkml:trace contextRef="#ctx0" brushRef="#br0">1239 1618,'0'0,"-1"0,1 0,0 0,0 0,0 0,0-1,-1 1,1 0,0 0,-1 0,1-1,0 1,0 0,-1 0,1-1,0 1,0 0,0 0,0 0,0 0,0 0,0-1,0 1,0 0,-1-1,1 1,0 0,0-1,0 1,0 0,0 0,0 0,0-1,0 1,0 0,0-1,0 1,1 0,-1-1,0 1,0 0,0 0,0 0,0 0,0-1,0 1,0 0,0 0,1-1,-1 1,0 0,1-1,9-16,-7 14,26-37,2 0,1 2,2 1,2 2,52-41,-56 47,-2-1,0-2,-2 0,43-68,-58 78,-2 1,-1-3,0 2,-2-2,9-36,-8 25,-8 29,1 0,-2-1,1 1,0-1,-1 0,0 1,-1 0,0 0,1-1,-2 1,1-1,-4-6,-4-8,0 0,-15-23,-6-12,26 49,1 0,-1 1,0-1,0 1,-2-1,2 2,-1-1,-1 1,-10-9,0 4,0-1,-26-11,-13-7,53 28,-1-1,1 1,0-2,0 2,0-1,1 0,-2 0,2 0,-1-1,1 1,0 0,0 0,-1-1,1 1,1-1,-1 1,0-1,0-2,0-5,0 0,0 0,3-17,-1 19,-1 1,0-2,0 1,0 1,-1-2,-2-8,-1 9,0-1,0 1,-1-1,0 1,0 1,0-1,-1 1,-12-11,8 8,-1 1,0 0,0 0,-1 1,-13-7,15 11,-2 0,2 0,-1 1,0 0,0 2,0-1,-13 0,-85 4,51 0,41-2,-111-2,107 0,2-1,-1 0,0-1,-26-10,-11-10,-60-33,87 44,-2 0,1 2,-1 2,0 0,-55-5,75 13,1 1,-1 0,0 0,1 1,0 1,-22 5,-68 28,43-14,38-13,-31 9,49-16,0 0,0-1,0 0,0 0,0 1,0-1,0 0,0 0,0-1,0 1,0 0,0 0,0-1,0 1,0-1,0 0,0 1,1-2,-1 1,-2-2,3 3,0-2,1 1,-1-1,0 1,0-1,1 1,0-1,0 1,-1-1,1 1,0-1,0 1,0-2,0 2,0-1,0 1,0-1,1 1,-1-1,0 1,1-1,-1 1,1-1,1-1,20-34,-8 19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2"/>
    </inkml:context>
    <inkml:brush xml:id="br0">
      <inkml:brushProperty name="width" value="0.05" units="cm"/>
      <inkml:brushProperty name="height" value="0.05" units="cm"/>
      <inkml:brushProperty name="color" value="#44546A"/>
      <inkml:brushProperty name="ignorePressure" value="1"/>
    </inkml:brush>
  </inkml:definitions>
  <inkml:trace contextRef="#ctx0" brushRef="#br0">1049 2020,'-2'-1,"2"0,-1 0,-1 0,2-1,-1 1,0 0,0-1,1 1,-1-1,0 1,0-1,1 1,0-1,0 0,-1 1,1-1,0 1,0-1,0 0,0 0,0 1,1-1,-1 1,0-1,0 1,1-1,0 1,0-1,-1 1,1-1,1-1,4-6,-1 2,1-1,1 1,8-8,-4 3,-5 7,0-1,-1 0,0 0,0-1,-1 0,1 0,-1 1,-1-2,0 1,0 0,0-1,0 0,-1 1,-1-2,2-14,-2-8,-1 1,-7-57,4 69,-1 0,-1 1,-1 0,0 0,0 0,-12-19,11 20,1 1,0-2,1 1,1-1,1 1,-2-23,-2-3,5 32,2 1,0 0,0-1,0 1,1-1,1 1,-1 0,1 0,4-10,6-12,18-36,-22 49,32-66,38-81,-56 105,-14 34,3 1,16-32,-19 40,0 0,7-27,-8 23,13-26,1 0,16-52,-8 22,-11 23,22-109,-38 152,0 1,-1-1,0-19,-1 27,-1 2,1-1,0-1,0 1,-1 1,1-2,-1 1,0 1,1-2,-2 2,1-1,-1-2,1 4,1-1,-2 0,1 1,1-1,-1 0,0 1,0-1,0 1,0 0,0-1,0 1,0 0,0-1,0 1,0 0,0 0,0 0,0 0,0 0,0 0,-1 0,2 1,-1-1,-1 0,0 1,-5 2,1 0,0 0,0 1,0 1,0-2,0 2,0 0,-6 8,-23 17,-14 4,11-7,-79 42,100-62,-1-1,0-1,0 0,-27 2,-5 2,-44 15,-34 7,83-26,26-3,1 0,-21 6,-39 16,70-24,0 2,1-1,-2-1,2 0,-1-1,0 0,-14-3,-14-1,23 4,-1-2,-20-5,26 5,-1 1,0 0,0 0,0 1,0 0,0 0,0 1,-12 1,-56 9,61-10,-1 1,1 1,1 1,-2 1,1 0,1 1,-18 8,17-3,-1 0,-26 23,31-24,-1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1"/>
    </inkml:context>
    <inkml:brush xml:id="br0">
      <inkml:brushProperty name="width" value="0.05" units="cm"/>
      <inkml:brushProperty name="height" value="0.05" units="cm"/>
      <inkml:brushProperty name="color" value="#44546A"/>
      <inkml:brushProperty name="ignorePressure" value="1"/>
    </inkml:brush>
  </inkml:definitions>
  <inkml:trace contextRef="#ctx0" brushRef="#br0">2 703,'-2'-11,"2"11,0 0,0 0,1 0,-1 0,0 0,0 0,0 0,0 0,0 0,0 0,0 0,0 0,1 0,-1 0,0 0,0 0,0 0,0 0,0 0,0 0,0 0,0 0,0 0,0 0,0 0,0 0,0 0,0 0,0 0,0 0,1 0,-1 0,0 0,0 0,0 0,0 0,0 0,0 0,0 0,0 0,0-1,0 1,0 0,1 0,-1 0,0 0,0 0,0 0,0 0,0 0,0-1,0 1,0 0,0 0,11 3,8 1,0-1,34 0,-34-2,1 0,35 8,-37-5,-1 0,0-2,0 0,1 0,0-2,-1 0,1-1,-1-1,0 0,1-2,-1 0,-1-1,2 0,-3-1,2-2,-1 1,-1-2,0 0,0 0,24-23,102-104,-129 127,0-1,0 1,1 1,1-1,-1 3,1-1,29-9,-34 12,97-37,-81 34,-4 1,1-1,31-16,-44 17,0 0,0-2,-1 1,0-2,0 1,-1-1,0 0,8-13,12-15,-8 10,-2 0,-1-1,24-57,-38 82,4-15,0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3"/>
    </inkml:context>
    <inkml:brush xml:id="br0">
      <inkml:brushProperty name="width" value="0.05" units="cm"/>
      <inkml:brushProperty name="height" value="0.05" units="cm"/>
      <inkml:brushProperty name="color" value="#44546A"/>
      <inkml:brushProperty name="ignorePressure" value="1"/>
    </inkml:brush>
  </inkml:definitions>
  <inkml:trace contextRef="#ctx0" brushRef="#br0">117 921,'-1'0,"0"0,-1 0,2 0,-2 0,1 0,0 0,-1-1,1 1,0 0,0-1,-1 0,1 1,0 0,0-1,0 0,0 0,0 1,0-1,0 0,0 0,0 1,1-1,-2-1,1 0,0 0,0 0,0-1,1 1,0 1,0-2,0 1,-1 0,1 0,1-1,-1 1,0 0,0 0,2-3,2-9,1 0,1 1,10-21,-11 26,17-31,41-52,-41 61,-1-1,32-64,-51 91,-1 1,1 0,-1-1,1 0,-1 0,-1 1,1-1,0 0,-1 0,0 1,0-2,0 1,0 1,-1-1,0 0,1 0,-1 1,-1-1,1 0,-1 1,1-1,-1 1,0 0,1 0,-2-1,0 1,1 0,0 1,-1-1,0 0,0 0,0 1,0 0,0 0,-5-2,-14-10,1-2,-38-34,-19-15,70 59,-1 0,2-1,-2 1,-6-10,11 11,1 0,-1 1,2-2,-1 1,1 0,-1 0,1-1,-2-9,-1-1,4 12,0 0,0 1,0-1,1-1,-1 2,1-9,0 10,1 1,-1-1,0 1,0-1,1 1,0-1,0 1,-1-1,1 1,1 0,-2-1,1 2,1-2,-2 1,2 0,-1 0,0 0,1 0,-1 0,1 0,-2 1,4-1,25-12,60-17,-61 22,2-2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4"/>
    </inkml:context>
    <inkml:brush xml:id="br0">
      <inkml:brushProperty name="width" value="0.05" units="cm"/>
      <inkml:brushProperty name="height" value="0.05" units="cm"/>
      <inkml:brushProperty name="color" value="#44546A"/>
      <inkml:brushProperty name="ignorePressure" value="1"/>
    </inkml:brush>
  </inkml:definitions>
  <inkml:trace contextRef="#ctx0" brushRef="#br0">915 378,'1'-6,"0"1,0 0,-1 0,2-1,3-7,4-22,-9 31,1-1,-1 1,-1-1,1 1,-1-1,1 1,-1-1,-1 1,1-1,-1 1,1 0,-1 0,0 0,0 0,-1 0,-3-4,2 4,0-1,-2 1,2 0,-1-1,-1 2,0 0,1 0,-1 0,1 0,-10-2,-2 0,0 1,0 1,-1 0,1 2,-1 0,0 1,-24 2,-19 11,44-9,1-1,-22 3,-7-4,-65-4,100 1,-1-1,1-1,0 1,0-1,0-1,-18-8,-52-39,62 39,0 0,0 0,-1 2,-24-10,12 11,16 5,2 0,-1-1,-13-8,21 6,5 7,1-1,0 1,0 0,0 0,0 0,0-1,-1 1,1 0,0 0,0 0,0-1,0 1,0 0,0 0,0 0,0 0,0 0,0 0,0 0,0-1,0 1,0 0,0 0,0-1,0 1,0 0,0 0,0-1,0 1,0 0,0 0,0 0,1 0,-1 0,0 0,0 0,0 0,0-1,0 1,1 0,-1 0,0 0,0 0,0 0,0-1,0 1,0 0,1 0,0 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5"/>
    </inkml:context>
    <inkml:brush xml:id="br0">
      <inkml:brushProperty name="width" value="0.05" units="cm"/>
      <inkml:brushProperty name="height" value="0.05" units="cm"/>
      <inkml:brushProperty name="color" value="#44546A"/>
      <inkml:brushProperty name="ignorePressure" value="1"/>
    </inkml:brush>
  </inkml:definitions>
  <inkml:trace contextRef="#ctx0" brushRef="#br0">410 23,'-1'-1,"1"0,0 0,-1 0,1 0,0 1,-1-2,0 1,1 1,-1-1,1 0,-1 0,0 1,0-1,1 0,-1 1,0-1,0 1,1-1,-1 1,-1-1,2 1,-1-1,0 1,0 0,0 0,-2 0,-28-5,23 6,0 0,0-1,0 2,0 0,0 0,1 1,-1 0,1 0,-1 0,-7 6,-12 8,-31 25,36-26,-21 14,30-21,-1 0,1 0,1 1,0 1,0 0,-14 17,25-25,-1 0,1-1,-1 1,1-1,0 1,0 0,0-1,1 1,-1 0,1 0,-1 0,1 0,0 0,0 0,0 0,1 0,0 3,2 5,0-1,0-1,9 17,3 9,-7-12,-1-1,-1 1,-2 1,0-1,1 38,-5-50,1-1,0 1,-1-1,3 0,-1 1,4 10,-5-18,0 0,1-1,-2 1,2-1,0 1,0-1,-1 1,1-1,1 0,-1 0,-1 1,2-1,0-1,-1 1,0 0,1 0,0-2,-1 2,1-1,0 0,0 0,0 0,0-1,0 1,4 0,8-2,0 0,-1 0,1-1,0-1,0-1,24-10,18-3,47-11,-82 23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6"/>
    </inkml:context>
    <inkml:brush xml:id="br0">
      <inkml:brushProperty name="width" value="0.05" units="cm"/>
      <inkml:brushProperty name="height" value="0.05" units="cm"/>
      <inkml:brushProperty name="color" value="#44546A"/>
      <inkml:brushProperty name="ignorePressure" value="1"/>
    </inkml:brush>
  </inkml:definitions>
  <inkml:trace contextRef="#ctx0" brushRef="#br0">735 48,'-2'-3,"0"2,-1-1,0 1,1-1,-1 1,1-1,-1 2,0-2,1 1,-1 1,0-1,0 1,0-1,0 1,0 0,0 0,-4 0,-8 2,1 0,-19 5,18-4,-31 9,29-7,0-1,-34 3,26-7,0-1,0-1,-30-7,24 2,-42 0,48 5,-1-2,1-1,-1 0,-25-11,12 4,35 12,0-1,-1 0,1 1,-1 0,1 0,-7 1,11-1,-1 0,1 0,-1 0,1 0,-1 0,1 0,0 1,-1-1,1 0,-1 0,0 0,1 0,0 0,0 1,-1-1,1 0,-1 1,1-1,-1 1,1-1,0 0,0 0,0 1,0-1,-1 2,1-2,1 1,-1 0,0 0,0-1,0 1,1 0,-1 0,1 0,-1 0,1 0,-1-1,1 0,-1 2,1-1,0-1,-1 1,1-1,0 1,1 0,11 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7"/>
    </inkml:context>
    <inkml:brush xml:id="br0">
      <inkml:brushProperty name="width" value="0.05" units="cm"/>
      <inkml:brushProperty name="height" value="0.05" units="cm"/>
      <inkml:brushProperty name="color" value="#44546A"/>
      <inkml:brushProperty name="ignorePressure" value="1"/>
    </inkml:brush>
  </inkml:definitions>
  <inkml:trace contextRef="#ctx0" brushRef="#br0">791 26,'-1'-1,"-1"1,-1-1,2 0,-1 1,0-1,0 0,0 0,-3-2,-10-5,10 7,0 0,-1 0,0 0,1 1,-1 0,1 0,-1 0,1 1,-1 1,0-2,-6 4,-9 3,-32 16,-8 3,54-25,0 1,0-2,1 1,-1 0,-1-1,2 0,-1-1,0 0,0 1,-10-5,-22-1,28 5,0 2,-1 0,1 0,-20 5,-18 2,11-3,32-3,1-1,-1 1,1-2,-1 1,1-1,-1 0,0 0,0-1,0 1,1-1,-1 0,-5-2,-10-4,0 1,0 0,-1 2,-26-3,40 6,5 1,1 0,-1-1,0 1,0-1,1 0,-1 0,1 0,-1 0,-2-2,4 3,0-1,0-1,1 2,-1-1,0 0,0 0,1 0,-1 0,1 0,-1 0,0 0,1 0,0 0,0-1,-1 1,1 0,0 0,0 0,0-1,0 2,0-2,0-1,1-11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8"/>
    </inkml:context>
    <inkml:brush xml:id="br0">
      <inkml:brushProperty name="width" value="0.05" units="cm"/>
      <inkml:brushProperty name="height" value="0.05" units="cm"/>
      <inkml:brushProperty name="color" value="#44546A"/>
      <inkml:brushProperty name="ignorePressure" value="1"/>
    </inkml:brush>
  </inkml:definitions>
  <inkml:trace contextRef="#ctx0" brushRef="#br0">645 81,'-1'-3,"0"-1,0 1,1 0,-2 0,1 0,-1-1,1 1,-1 0,-4-5,-19-24,25 31,-1 1,1-1,-1 0,0 0,1 1,-1-1,0 0,0 0,1 1,-1-1,-1 1,2-1,-1 1,0-1,0 1,0 0,0 0,0-1,0 1,0 0,0 0,0 0,0 0,-1 0,1 1,0-1,1 0,-1 1,0 0,0 0,1-1,-1 1,0 0,0 0,1-1,0 2,-1-1,0-1,1 1,-1 1,1-2,0 1,0 2,-3 7,2 0,-1-1,2 16,0-23,3 113,-1-58,-5 65,2-116,0 0,1-1,-1 1,-1-1,0 1,1-1,-2 1,1 0,-1-1,1-1,-2 2,1-1,-1-1,1 1,-7 5,0-2,0-1,0 0,-1 0,0-1,0-1,-15 5,-50 28,58-27,-1-2,0 0,-1-1,-38 10,49-16,-1 0,1 1,0 0,0 0,0 0,0 2,1-1,-1 1,1 0,0 1,0 0,1 0,-1 1,2 0,0 0,-1 0,2 1,-1 0,0 0,2 0,-7 18,-7 8,12-23,0 1,0 0,1 1,-5 19,10-29,-1 2,0-1,1-1,0 1,0 1,0-2,1 1,0 0,-1 0,1-1,0 2,0-2,1 1,-1-1,1 1,0 0,0-1,1 0,3 5,19 18,-20-22,-1 1,1-1,-1 1,0-1,0 1,-1 1,0-1,1 0,-2 0,5 10,-2 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59"/>
    </inkml:context>
    <inkml:brush xml:id="br0">
      <inkml:brushProperty name="width" value="0.05" units="cm"/>
      <inkml:brushProperty name="height" value="0.05" units="cm"/>
      <inkml:brushProperty name="color" value="#44546A"/>
      <inkml:brushProperty name="ignorePressure" value="1"/>
    </inkml:brush>
  </inkml:definitions>
  <inkml:trace contextRef="#ctx0" brushRef="#br0">11 118,'-4'0,"-1"-5,3-5,4-6,4-4,7 1,5 3,5 6,1 3,2 4,1-3,-4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0"/>
    </inkml:context>
    <inkml:brush xml:id="br0">
      <inkml:brushProperty name="width" value="0.05" units="cm"/>
      <inkml:brushProperty name="height" value="0.05" units="cm"/>
      <inkml:brushProperty name="color" value="#44546A"/>
      <inkml:brushProperty name="ignorePressure" value="1"/>
    </inkml:brush>
  </inkml:definitions>
  <inkml:trace contextRef="#ctx0" brushRef="#br0">24 6,'0'0,"0"-1,0 0,0 1,-1 0,1 0,0 0,-1-1,1 1,-1-1,1 1,0 0,-1-1,1 1,-1 0,1 0,-1 0,1 0,0 0,-1 0,1 0,-1 0,0 0,1-1,0 1,-1 1,1-1,-1 0,1 0,-1 0,1 0,0 0,-1 0,1 0,-1 0,0 0,1 1,0-1,0 0,-1 1,1-1,-1 1,1-1,-1 0,1 0,0 0,0 2,-1-1,0 0,0 1,1-1,0 0,-1 0,1 1,0-1,-1 1,1-1,0 1,0-1,0 0,0 1,0-1,1 3,3 9,2 0,-1 1,14 21,-12-24,-1 1,0 1,-1-1,7 22,-10-20,-1 0,0 0,-1 0,-1-1,1 1,-3 0,-5 25,-4 35,8-50,3-20,0 0,0 0,1 1,-1-1,1 1,-1-1,2 1,0 5,-1-10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1"/>
    </inkml:context>
    <inkml:brush xml:id="br0">
      <inkml:brushProperty name="width" value="0.05" units="cm"/>
      <inkml:brushProperty name="height" value="0.05" units="cm"/>
      <inkml:brushProperty name="color" value="#44546A"/>
      <inkml:brushProperty name="ignorePressure" value="1"/>
    </inkml:brush>
  </inkml:definitions>
  <inkml:trace contextRef="#ctx0" brushRef="#br0">961 1239,'0'-4,"-1"1,1 0,0 0,-1-1,0 1,0 0,0-1,0 1,0 0,-1 0,1 0,-2 0,2 0,-1 0,-1 1,1-1,0 1,-4-4,-4-1,-1-1,0 1,-19-9,-15-10,40 22,-1 0,1 1,-1 0,0 1,0 0,0 0,0-1,-1 2,1-1,-1 2,1-1,0 0,0 1,-1 0,0 1,1-1,-1 1,-6 2,2 0,1 0,0 1,0 0,1 0,-1 2,1-1,0 1,0 0,1 1,-11 8,11-6,-1-3,-1 2,0-2,0 0,1 0,-2-1,0 0,0-2,-17 6,-1-2,-1-1,-45 2,-24-7,69-2,0 1,0 2,-42 8,60-7,6-2,1 1,1-1,-2 0,1 0,0-1,0 0,-1 0,-6-1,11 1,1 0,0 0,-1 0,1 0,-1 0,1 0,0 0,0 0,0 0,0 0,-1-1,1 1,-1 0,1 0,0 0,0-1,-1 1,1 0,0 0,0 0,0 0,0 0,0-1,-1 1,1 0,0-1,0 1,0 0,0-1,0 1,-1 0,1 0,0 0,0-1,7-9,13-4,72-18,-30 12,-46 14,-1 0,0-1,0-1,0 0,0-1,-2 0,1-2,-2 1,1-1,-1-1,-1-1,1 0,-3 0,1-1,0 0,-2 0,0-1,-1 0,9-26,-3 4,-7 20,-1 1,-1 0,5-31,1-11,-7 47,-1 1,1-1,-2-1,0 1,-1 0,0 0,0 0,-3-12,-11-63,10 54,-1 2,-13-40,11 49,-47-129,51 141,0 2,1-1,-1-1,2 1,-1 0,2 0,-1-1,1 0,0 1,1 0,-1 0,2-1,-1 1,1 0,1 0,-1-1,1 2,1-1,0 0,-1 1,2 0,-1-1,2 2,-1 0,0-1,1 1,7-6,-12 10,1 1,0 0,0 0,0 0,-1-1,2 2,-1-1,0 0,0 0,0 1,0-1,0 1,1 0,-1-1,0 1,0 0,1 0,-1 0,0 1,0-1,1 1,-2-1,1 1,1-1,-1 2,-1-2,2 1,2 3,7 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2"/>
    </inkml:context>
    <inkml:brush xml:id="br0">
      <inkml:brushProperty name="width" value="0.05" units="cm"/>
      <inkml:brushProperty name="height" value="0.05" units="cm"/>
      <inkml:brushProperty name="color" value="#44546A"/>
      <inkml:brushProperty name="ignorePressure" value="1"/>
    </inkml:brush>
  </inkml:definitions>
  <inkml:trace contextRef="#ctx0" brushRef="#br0">439 138,'-1'-1,"1"0,0 0,0-1,-1 1,1 0,-1-1,0 2,1-2,-1 1,0 0,0 0,1 0,-1 0,-1 0,2 0,-3-1,-21-15,15 10,-13-10,-1 1,-44-24,60 37,0 0,-1 0,1 0,-2 1,2 1,-1-1,0 1,0 0,0 0,0 1,0 1,0-1,-1 1,-9 2,-75 30,38-13,51-19,6-4,7-2,2-1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782"/>
    </inkml:context>
    <inkml:brush xml:id="br0">
      <inkml:brushProperty name="width" value="0.05" units="cm"/>
      <inkml:brushProperty name="height" value="0.05" units="cm"/>
      <inkml:brushProperty name="color" value="#44546A"/>
      <inkml:brushProperty name="ignorePressure" value="1"/>
    </inkml:brush>
  </inkml:definitions>
  <inkml:trace contextRef="#ctx0" brushRef="#br0">1206 2197,'-17'1,"23"4,27 5,-23-9,0 1,-1-1,1-1,0 1,0-2,-1 0,13-2,7-3,29-10,3-2,-51 16,-1-1,0-1,0 0,0 0,0-1,-1 1,10-9,4-4,23-25,-31 27,2 1,-1 1,35-23,146-54,-187 86,0-1,0-1,0 0,9-6,-12 6,0 2,0 0,0 0,0 0,0 1,1-1,0 2,0-1,-1 1,11-3,8 2,-5 1,0-1,0-1,29-9,-28 6,0 2,1 0,34-2,-39 6,0-1,0-1,0 0,-1-1,1-1,-2-1,18-8,-26 10,-1 1,0-1,-1-1,1 1,0-1,-2-1,1 1,0 0,-1-1,0 1,0-1,0-1,-1 1,4-11,-5 13,-1-1,1 0,-2 0,1 0,0 0,-1 0,0 0,0-1,-1 2,1-1,-1-1,0 1,0 1,0-2,-1 2,0-1,0 1,-1-1,1 1,-5-8,-2 1,-1 2,0-1,0 1,0 1,-23-15,21 16,0-1,1-1,0 1,1-2,-14-15,14 10,-1 2,0-1,-1 2,0-1,-1 2,1-1,-30-18,15 16,0 1,-1 1,-1 1,1 2,-1 1,-1 0,-32-1,53 8,-1-1,1 0,0 0,-12-5,18 6,1 0,-1-1,0 1,1-1,-1 0,1 1,-1-2,1 2,0-1,0-1,0 1,0-1,0 1,0 0,1-1,-1 0,0-3,-5-12,0-3,-2 0,-18-32,19 39,-1 0,-1 0,1 1,-3 0,1 0,0 1,-2 1,0 0,1 1,-2 0,0 1,-21-10,32 18,-24-12,-36-21,55 29,0-1,0 0,1-1,-1 1,2-1,0 0,-1-1,-6-10,-84-122,91 132,0 0,-1 0,0 1,0 0,-1 0,1 1,-2 0,1 0,-14-6,10 6,0 0,-1 0,1 2,-1 0,0 0,-25-2,29 6,0 0,0 0,0 1,0 1,1 0,-1-1,1 2,-1 0,-11 6,1-2,13-5,-2-1,1 1,0-2,-1 1,2 0,-2-1,-11-2,-26 3,11 4,14-2,-1 0,1-1,0-1,0-1,-1 0,-32-6,47 4,-34-6,-1-3,1-1,-41-18,27 5,-98-31,121 47,17 4,1 1,-1 1,1 0,-16-1,25 4,1-1,-1 2,-1-1,2 0,-1 1,0-1,1 1,-1 1,1-1,-1 0,1 0,-1 2,1-2,-1 1,1 1,0-1,0 0,0 0,-3 6,-3 4,0 0,2 0,0 1,0 0,-5 16,-7 15,9-21,-7 15,16-36,0 0,0 0,-1-1,1 1,-1 0,1-1,-1 1,1-1,-1 0,1 1,-1-2,0 2,1-1,-2-1,-3 3,6-3,0 0,0 0,0 0,0 0,0 0,-1 0,1 0,0 0,-1 0,1 0,0 0,-1 0,1 0,0 0,0 0,0 0,0 0,-1 0,1 0,0 0,0 0,-1 0,1 0,0 0,-1 0,1 0,0 0,0 0,0-1,0 1,0 0,0 0,-1-1,1 1,0 0,0 0,0-1,0 1,-1 0,1 0,0 0,0 0,0-1,0 1,0 0,0-1,0 1,0 0,0-1,0 1,0 0,0 0,0 0,0 0,0 0,0-1,0 1,1 0,-1-1,0 1,0 0,1-1,7-17,-6 14,8-18,-2 0,6-26,-8 27,1 0,19-40,15-2,2-5,-39 59,1 1,-2 0,0-1,0 0,0 0,1-16,-2 7,-2-1,0 1,-1-1,-1 0,-7-33,9 50,0 1,-1-2,1 1,-1 1,1-2,0 1,0 0,0 0,1 0,-1 0,0 0,1 0,-1 0,1 0,0 0,1-3,-1 3,0 2,0-1,0-1,0 2,1-1,-1 0,0 0,1 1,-2-1,2 0,-1 0,1 1,-1 0,1 0,-1-1,0 1,1 0,-1 0,1-1,-1 2,1-1,1 0,15 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3"/>
    </inkml:context>
    <inkml:brush xml:id="br0">
      <inkml:brushProperty name="width" value="0.05" units="cm"/>
      <inkml:brushProperty name="height" value="0.05" units="cm"/>
      <inkml:brushProperty name="color" value="#44546A"/>
      <inkml:brushProperty name="ignorePressure" value="1"/>
    </inkml:brush>
  </inkml:definitions>
  <inkml:trace contextRef="#ctx0" brushRef="#br0">32 1056,'-1'0,"0"0,-1 0,1 0,0 0,-1-1,2 1,-2 0,1 0,0-1,-1 1,2-1,-2 0,1 1,0-1,0 0,0 0,1 1,-2-1,1 0,1 0,-1 0,0 0,0 0,1 0,-1 0,0 0,1 0,-1-1,1 1,0 0,0 0,-1-2,0 0,1 1,0-1,0 1,0-1,0 1,0-1,1 0,-1 1,1-1,-1 1,1 0,0-1,0 0,2-2,6-8,0 2,1-1,1 2,22-20,-21 20,0-1,-2 1,1-1,16-24,-21 25,0 0,-2-1,1 1,-2-1,1-1,-1 1,-1 0,3-21,2-7,2 1,3 0,27-65,26-20,-37 75,-13 24,1 2,1-1,2 1,0 2,26-22,32-36,-47 38,5-6,-22 34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4"/>
    </inkml:context>
    <inkml:brush xml:id="br0">
      <inkml:brushProperty name="width" value="0.05" units="cm"/>
      <inkml:brushProperty name="height" value="0.05" units="cm"/>
      <inkml:brushProperty name="color" value="#44546A"/>
      <inkml:brushProperty name="ignorePressure" value="1"/>
    </inkml:brush>
  </inkml:definitions>
  <inkml:trace contextRef="#ctx0" brushRef="#br0">44 7,'0'-4,"-4"2,-7 7,0 6,1 6,3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5"/>
    </inkml:context>
    <inkml:brush xml:id="br0">
      <inkml:brushProperty name="width" value="0.05" units="cm"/>
      <inkml:brushProperty name="height" value="0.05" units="cm"/>
      <inkml:brushProperty name="color" value="#44546A"/>
      <inkml:brushProperty name="ignorePressure" value="1"/>
    </inkml:brush>
  </inkml:definitions>
  <inkml:trace contextRef="#ctx0" brushRef="#br0">414 455,'-2'0,"1"0,-1 0,0-1,1 1,-1 0,1 0,-1-1,1 0,-1 0,1 1,-1-1,1 0,-1 0,1 0,0 0,0 0,0 0,0-1,-1 2,2-2,-1 1,-1-1,2 1,-1 0,0-1,1 1,-1-4,-1 0,1 0,0 0,-1 0,2 0,0 0,0 0,0-8,3-12,0 7,-2 0,1-1,-2 1,-1 0,-3-24,-3-8,6 36,-1 0,-1 0,0 0,-9-25,10 34,-1 1,0 1,0-2,0 1,0 1,-1 0,1 0,-1 0,0 0,0 0,-7-4,-1 1,-1 0,-23-8,33 13,0 0,-1 0,0 1,1 0,-1-1,1 1,0 1,-1-1,0 0,1 0,-1 1,1 0,0 0,0 0,-6 3,-3 3,1-1,0 1,-9 9,-24 14,35-26,0 1,0 0,1 1,0-1,-16 15,23-18,-1 0,0 0,1 0,0 0,-1 1,1-1,0 0,0 0,0 1,0 0,0-1,1 1,0-1,0 1,-1-1,1 1,0 0,0-1,1 1,-1-1,0 1,1-1,0 1,0-1,-1 1,1-1,1 0,1 5,5 4,0 1,0-1,1-1,1 0,0 0,21 15,-19-15,0 0,-1 0,-1 2,1-1,9 14,6 22,-19-33,1 1,19 23,-27-37,0-1,0 1,1 0,-1-1,0 0,1 1,-1-1,1 1,-1-1,0 1,0-1,1 0,0 0,-1 1,1-1,-1 0,0 1,1-1,0 0,-1 1,1-1,-1 0,0 0,1 0,0 0,0 0,-1 0,0 0,1 0,0 0,0 0,3-5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6"/>
    </inkml:context>
    <inkml:brush xml:id="br0">
      <inkml:brushProperty name="width" value="0.05" units="cm"/>
      <inkml:brushProperty name="height" value="0.05" units="cm"/>
      <inkml:brushProperty name="color" value="#44546A"/>
      <inkml:brushProperty name="ignorePressure" value="1"/>
    </inkml:brush>
  </inkml:definitions>
  <inkml:trace contextRef="#ctx0" brushRef="#br0">31 517,'-3'1,"2"-1,-1 0,1-1,-1 1,0 0,1-1,-1 1,0 0,0-1,1 0,-1 0,1 1,-1-1,1 0,-2-1,3 2,-1-1,1 1,0-1,-1 1,1 0,0 0,0-1,0 1,0-1,0 1,0-1,0 1,0 0,0 0,0-1,-1 1,1-1,1 1,-1-1,0 1,0 0,0-1,0 1,0-1,12-12,4 2,-9 7,0 0,-1-1,0 0,1 0,-2 0,1-1,0 0,-1 0,7-12,-5 3,-1 0,0 0,0-1,-2-1,0 1,-1 0,1-27,-1 31,0 0,0 1,1 0,1 0,-1-1,1 2,1-1,0 1,1 0,1 0,-1 1,1 0,0 1,10-8,-11 12,-1-1,1 2,1 0,-2 0,2 0,-1 1,1 0,12-2,-8 2,-1-1,21-7,87-36,-102 41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7"/>
    </inkml:context>
    <inkml:brush xml:id="br0">
      <inkml:brushProperty name="width" value="0.05" units="cm"/>
      <inkml:brushProperty name="height" value="0.05" units="cm"/>
      <inkml:brushProperty name="color" value="#44546A"/>
      <inkml:brushProperty name="ignorePressure" value="1"/>
    </inkml:brush>
  </inkml:definitions>
  <inkml:trace contextRef="#ctx0" brushRef="#br0">99 464,'0'0,"0"0,0 0,0 0,0 1,0-1,0 0,0 1,0-1,0 1,0-1,0 0,0 0,0 0,-1 1,1-1,0 0,0 1,0-1,0 0,0 1,0-1,0 0,0 0,-1 0,1 0,0 1,-1-1,1 0,0 0,-1 1,1-2,0 0,0 1,0 0,0-1,0 1,0-1,0 0,0 1,0 0,0-1,0 0,0 1,0-1,1 1,-1 0,0-1,1 0,-1 1,0-1,1 1,-1 0,0 0,1-1,1-4,0 2,-1-1,2 0,-3 0,2 0,-1-1,0 1,-1-1,1 2,-1-2,1 1,-2-1,1 1,-1 0,-1-8,-3-5,0-1,-12-26,-3-8,5-12,10 39,-1 2,-10-27,14 44,-1 0,0 0,1-1,0 1,-1-1,2 1,-1-1,2 1,-1-1,0 0,1-9,0 16,0 0,1 0,-1 0,0-1,0 1,0 0,0-1,1 1,-1 0,0-1,0 1,0 0,0 0,0 0,0 0,1 0,-1 0,0-1,1 1,-1 0,1 0,-1 0,0 0,0-1,0 1,0 0,1 0,-1 0,1 0,-1 0,0 0,1 0,-1 0,0 0,0 0,0 0,1 0,-1 1,0-1,1 0,-1 0,0 0,1 0,-1 1,0-1,0 0,0 0,0 0,1 0,-1 0,0 0,0 1,1-1,-1 0,0 1,0-1,0 0,1 1,-1-1,10 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8"/>
    </inkml:context>
    <inkml:brush xml:id="br0">
      <inkml:brushProperty name="width" value="0.05" units="cm"/>
      <inkml:brushProperty name="height" value="0.05" units="cm"/>
      <inkml:brushProperty name="color" value="#44546A"/>
      <inkml:brushProperty name="ignorePressure" value="1"/>
    </inkml:brush>
  </inkml:definitions>
  <inkml:trace contextRef="#ctx0" brushRef="#br0">466 1,'-20'8,"5"-1,-6-3,-1 0,0-1,1-1,0-2,-43-3,20-6,36 7,0 0,0 0,0 1,-16-1,21 2,1 0,-1 1,1-1,-1 1,0 0,0-1,1 1,-1 1,1-2,0 2,-1-1,1 1,0-1,0 1,-1 0,2 0,-1 0,0 0,-2 3,-1 2,1 1,-1 1,1-1,0 1,-5 16,6-14,-1-1,0 0,-11 19,8-17,0-1,0 1,1 0,1 1,0-1,0 1,2 1,-3 12,5-18,0 0,1 0,0 0,1 0,0 0,-1 0,2 0,0 0,0-1,1 1,0-1,0 1,0-1,1 0,4 7,7 5,24 28,-5-8,-16-17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69"/>
    </inkml:context>
    <inkml:brush xml:id="br0">
      <inkml:brushProperty name="width" value="0.05" units="cm"/>
      <inkml:brushProperty name="height" value="0.05" units="cm"/>
      <inkml:brushProperty name="color" value="#44546A"/>
      <inkml:brushProperty name="ignorePressure" value="1"/>
    </inkml:brush>
  </inkml:definitions>
  <inkml:trace contextRef="#ctx0" brushRef="#br0">788 35,'0'-1,"0"-1,1-1,0 2,0-1,0 0,0 0,0 0,0 1,0-1,0 0,1 1,-1-1,1 1,-1-1,1 1,-1 0,1-1,0 2,0-2,3 0,-1 3,-6 7,-8 8,10-16,-46 76,-11 15,50-81,0-1,-2 0,1 0,-1 0,0-2,-19 13,-32 22,40-28,1-1,-2-1,1 0,-2-1,-22 8,22-13,-1-2,-27 3,-22 4,7-2,46-7,0 1,-34 9,47-10,0 0,0 0,0 1,1 0,-1 0,0 1,2 0,-1 0,0 0,0 1,1-1,-7 10,7-8,1 0,0 0,0 1,1 0,0 0,-1-1,2 1,0 1,0-2,0 15,1-12,0 1,1-1,0 0,0 1,1-1,0 0,7 16,-6-19,0-1,0 0,0 0,1 1,0-2,0 1,6 5,3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0"/>
    </inkml:context>
    <inkml:brush xml:id="br0">
      <inkml:brushProperty name="width" value="0.05" units="cm"/>
      <inkml:brushProperty name="height" value="0.05" units="cm"/>
      <inkml:brushProperty name="color" value="#44546A"/>
      <inkml:brushProperty name="ignorePressure" value="1"/>
    </inkml:brush>
  </inkml:definitions>
  <inkml:trace contextRef="#ctx0" brushRef="#br0">1 800,'1'-5,"-1"1,2-1,-1 1,2 0,-2-1,1 2,4-6,3-8,8-26,-2 1,-2-3,-2 1,-2-1,4-46,-13 7,-1 64,1-1,0 1,7-39,-5 53,1-2,-1 1,2 1,-1-1,1 0,0 1,0 0,0 0,2 0,7-7,10-8,31-23,-28 24,-14 10,0 1,1 1,-1 0,2 0,0 1,21-8,-31 15,0-1,0 1,-1-1,2 1,-1 0,-1 1,1-1,1 1,-2-1,1 1,0 1,4 1,6 3,-2 0,15 9,-18-9,0-1,0 0,0 0,20 5,-25-9,1 0,0 0,0-1,0 1,-1-1,2-1,5 0,6-3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1"/>
    </inkml:context>
    <inkml:brush xml:id="br0">
      <inkml:brushProperty name="width" value="0.05" units="cm"/>
      <inkml:brushProperty name="height" value="0.05" units="cm"/>
      <inkml:brushProperty name="color" value="#44546A"/>
      <inkml:brushProperty name="ignorePressure" value="1"/>
    </inkml:brush>
  </inkml:definitions>
  <inkml:trace contextRef="#ctx0" brushRef="#br0">37 791,'-1'0,"0"0,-1 0,2 1,-2-1,1 0,-1 0,1-1,0 1,-1 0,2-1,-2 1,1 0,0 0,-1-1,1 0,0 1,0-1,0 1,0-1,0 0,0 0,0 0,0 0,0 0,0 1,0-2,1 1,-1 0,0 0,1 0,-1 0,1-1,0 1,-1 0,1 0,-1-2,1 0,0 0,1 0,0 0,-1 0,1 0,0 0,0 0,0 0,1 0,-2 1,3-1,-2 1,1-1,3-2,11-16,-10 16,0-1,-1 0,-1 0,2 0,-3-1,2 1,-1-1,-1-1,0 2,0-2,-1 1,2-8,-1-12,-2 0,-1-29,-1 32,1 0,1 1,6-30,-1 23,-2 6,1 1,2 0,-1 0,13-25,-9 28,-2 5,0-1,-2 0,8-26,-13 38,0 0,0 1,0-2,-1 1,0 1,0-2,0 1,0 0,-1 0,0 0,0 1,1-2,-2 1,1 1,0-1,-1 0,0 1,0-1,0 1,-5-6,6 8,0 0,1 0,-1 1,0 0,0-1,0 1,0-1,0 1,1-1,-2 1,1 0,1 0,-2 0,1 0,1 0,-2-1,1 1,1 1,-2-1,1 0,1 0,-2 0,1 0,1 0,-2 1,1-1,1 1,-1-1,0 1,0-1,0 1,0-1,0 1,1 0,-1-1,0 1,1 0,-1 0,1-1,-1 2,0-1,-9 14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20:55:45.872"/>
    </inkml:context>
    <inkml:brush xml:id="br0">
      <inkml:brushProperty name="width" value="0.05" units="cm"/>
      <inkml:brushProperty name="height" value="0.05" units="cm"/>
      <inkml:brushProperty name="color" value="#44546A"/>
      <inkml:brushProperty name="ignorePressure" value="1"/>
    </inkml:brush>
  </inkml:definitions>
  <inkml:trace contextRef="#ctx0" brushRef="#br0">482 39,'0'0,"0"0,0 0,0 0,0 0,0 1,0-1,0 0,0 0,0 0,0 0,0 0,0 0,0 1,0-1,0 0,0 0,0 0,0 0,0 0,0 0,0 1,0-1,0 0,0 0,0 0,0 0,0 0,0 0,0 0,0 0,0 0,0 0,0 0,0 0,0 0,1 0,-1 0,0 0,0 0,0 0,0 0,0 0,0 0,1 0,-1 0,0 0,0 0,0 0,0 0,0 0,0 0,1 0,-1 0,0 0,0 0,0 0,0 0,0 0,0 0,-1 0,0 0,0 0,1 0,0 0,-1 0,0 0,0 0,1 0,0 0,-1 0,0 0,0 0,1-1,0 1,-1 0,0-1,1 1,-1-1,-5-3,-1 1,1 0,-1 0,0 1,1-1,-2 2,1-1,-13-1,-21-5,36 7,-1-1,0 1,0 1,0-1,0 0,1 1,-1 1,0-1,0 1,1-1,-1 2,-7 2,10-4,-1 2,1-1,0 1,0 0,0 0,0 0,0 0,1 0,-1 1,1 0,0-1,-1 1,1-1,0 1,0 0,0 0,1 1,-1-1,1 0,0 1,-1 3,-10 49,10-41,0 0,-2 0,0-1,0 0,-1 0,-10 19,7-21,-1 0,0 0,-1-1,-1-1,-11 11,10-11,2 0,-1 0,2 2,0-1,-12 17,15-16,0 0,0 1,-6 16,11-24,0 0,0 1,1-1,-1 1,1-1,0 0,0 0,1 1,-1-1,1 1,2 6,5 10,1 1,2-2,25 41,-25-45,0 0,-2 1,0 0,0 1,-3-1,8 27,-13-37,0 0,1 0,0 1,0-2,1 1,0 0,0 0,1 0,0-2,0 2,1-1,10 12,-3-9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chemeClr val="bg1"/>
        </a:solidFill>
        <a:effectLst/>
      </p:bgPr>
    </p:bg>
    <p:spTree>
      <p:nvGrpSpPr>
        <p:cNvPr id="1" name="Shape 15"/>
        <p:cNvGrpSpPr/>
        <p:nvPr/>
      </p:nvGrpSpPr>
      <p:grpSpPr>
        <a:xfrm>
          <a:off x="0" y="0"/>
          <a:ext cx="0" cy="0"/>
          <a:chOff x="0" y="0"/>
          <a:chExt cx="0" cy="0"/>
        </a:xfrm>
      </p:grpSpPr>
      <p:pic>
        <p:nvPicPr>
          <p:cNvPr id="13" name="Picture 12" descr="A close up of a rock&#10;&#10;Description automatically generated">
            <a:extLst>
              <a:ext uri="{FF2B5EF4-FFF2-40B4-BE49-F238E27FC236}">
                <a16:creationId xmlns:a16="http://schemas.microsoft.com/office/drawing/2014/main" id="{4C9FCE5E-F81C-424C-AD17-2CD98B08536A}"/>
              </a:ext>
            </a:extLst>
          </p:cNvPr>
          <p:cNvPicPr>
            <a:picLocks noChangeAspect="1"/>
          </p:cNvPicPr>
          <p:nvPr userDrawn="1"/>
        </p:nvPicPr>
        <p:blipFill>
          <a:blip r:embed="rId2"/>
          <a:stretch>
            <a:fillRect/>
          </a:stretch>
        </p:blipFill>
        <p:spPr>
          <a:xfrm>
            <a:off x="1354" y="0"/>
            <a:ext cx="9141291" cy="5143500"/>
          </a:xfrm>
          <a:prstGeom prst="rect">
            <a:avLst/>
          </a:prstGeom>
        </p:spPr>
      </p:pic>
      <p:sp>
        <p:nvSpPr>
          <p:cNvPr id="2" name="Rectangle 1">
            <a:extLst>
              <a:ext uri="{FF2B5EF4-FFF2-40B4-BE49-F238E27FC236}">
                <a16:creationId xmlns:a16="http://schemas.microsoft.com/office/drawing/2014/main" id="{E2AFB122-91FD-9E45-AB0E-AE906E619773}"/>
              </a:ext>
            </a:extLst>
          </p:cNvPr>
          <p:cNvSpPr/>
          <p:nvPr userDrawn="1"/>
        </p:nvSpPr>
        <p:spPr>
          <a:xfrm>
            <a:off x="0" y="2571749"/>
            <a:ext cx="9144000" cy="2571751"/>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oogle Shape;16;p2"/>
          <p:cNvSpPr txBox="1">
            <a:spLocks noGrp="1"/>
          </p:cNvSpPr>
          <p:nvPr>
            <p:ph type="title"/>
          </p:nvPr>
        </p:nvSpPr>
        <p:spPr>
          <a:xfrm>
            <a:off x="537260" y="3325302"/>
            <a:ext cx="4326157" cy="1405841"/>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1" name="Text Placeholder 10">
            <a:extLst>
              <a:ext uri="{FF2B5EF4-FFF2-40B4-BE49-F238E27FC236}">
                <a16:creationId xmlns:a16="http://schemas.microsoft.com/office/drawing/2014/main" id="{C7939E80-C358-954E-8BEE-0651BB942716}"/>
              </a:ext>
            </a:extLst>
          </p:cNvPr>
          <p:cNvSpPr>
            <a:spLocks noGrp="1"/>
          </p:cNvSpPr>
          <p:nvPr>
            <p:ph type="body" sz="quarter" idx="13"/>
          </p:nvPr>
        </p:nvSpPr>
        <p:spPr>
          <a:xfrm>
            <a:off x="537260" y="2980842"/>
            <a:ext cx="3743325"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pic>
        <p:nvPicPr>
          <p:cNvPr id="6" name="Picture 5" descr="A picture containing drawing&#10;&#10;Description automatically generated">
            <a:extLst>
              <a:ext uri="{FF2B5EF4-FFF2-40B4-BE49-F238E27FC236}">
                <a16:creationId xmlns:a16="http://schemas.microsoft.com/office/drawing/2014/main" id="{A6B779B3-7409-BD4C-B0EE-AA2E9448A7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03220" y="4004441"/>
            <a:ext cx="1640055" cy="68667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picture containing canyon, valley, nature, table&#10;&#10;Description automatically generated">
            <a:extLst>
              <a:ext uri="{FF2B5EF4-FFF2-40B4-BE49-F238E27FC236}">
                <a16:creationId xmlns:a16="http://schemas.microsoft.com/office/drawing/2014/main" id="{4D7D78E3-8308-0B49-A947-F2C69AF193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4" y="2316912"/>
            <a:ext cx="9141291" cy="2826588"/>
          </a:xfrm>
          <a:prstGeom prst="rect">
            <a:avLst/>
          </a:prstGeom>
        </p:spPr>
      </p:pic>
      <p:sp>
        <p:nvSpPr>
          <p:cNvPr id="13" name="Rectangle 12">
            <a:extLst>
              <a:ext uri="{FF2B5EF4-FFF2-40B4-BE49-F238E27FC236}">
                <a16:creationId xmlns:a16="http://schemas.microsoft.com/office/drawing/2014/main" id="{A8B2F915-BBE6-454D-92BB-233724068B08}"/>
              </a:ext>
            </a:extLst>
          </p:cNvPr>
          <p:cNvSpPr/>
          <p:nvPr userDrawn="1"/>
        </p:nvSpPr>
        <p:spPr>
          <a:xfrm>
            <a:off x="0" y="-1"/>
            <a:ext cx="9144000" cy="3073941"/>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20;p3">
            <a:extLst>
              <a:ext uri="{FF2B5EF4-FFF2-40B4-BE49-F238E27FC236}">
                <a16:creationId xmlns:a16="http://schemas.microsoft.com/office/drawing/2014/main" id="{90F71D3D-3BBC-1F48-8DAE-E72088465DF2}"/>
              </a:ext>
            </a:extLst>
          </p:cNvPr>
          <p:cNvSpPr txBox="1">
            <a:spLocks noGrp="1"/>
          </p:cNvSpPr>
          <p:nvPr>
            <p:ph type="title"/>
          </p:nvPr>
        </p:nvSpPr>
        <p:spPr>
          <a:xfrm>
            <a:off x="457199" y="750115"/>
            <a:ext cx="8268511" cy="786451"/>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3F3F3F"/>
              </a:buClr>
              <a:buSzPts val="1800"/>
              <a:buNone/>
              <a:defRPr sz="32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0" name="Google Shape;21;p3">
            <a:extLst>
              <a:ext uri="{FF2B5EF4-FFF2-40B4-BE49-F238E27FC236}">
                <a16:creationId xmlns:a16="http://schemas.microsoft.com/office/drawing/2014/main" id="{49D16FDD-01BC-D149-9473-B1F1CF83F89E}"/>
              </a:ext>
            </a:extLst>
          </p:cNvPr>
          <p:cNvSpPr txBox="1">
            <a:spLocks noGrp="1"/>
          </p:cNvSpPr>
          <p:nvPr>
            <p:ph type="body" idx="1"/>
          </p:nvPr>
        </p:nvSpPr>
        <p:spPr>
          <a:xfrm>
            <a:off x="1284232" y="1700490"/>
            <a:ext cx="6614444" cy="1304293"/>
          </a:xfrm>
          <a:prstGeom prst="rect">
            <a:avLst/>
          </a:prstGeom>
          <a:noFill/>
          <a:ln>
            <a:noFill/>
          </a:ln>
        </p:spPr>
        <p:txBody>
          <a:bodyPr spcFirstLastPara="1" wrap="square" lIns="91425" tIns="45700" rIns="91425" bIns="45700" anchor="t" anchorCtr="0"/>
          <a:lstStyle>
            <a:lvl1pPr marL="180975" lvl="0" indent="-174625" algn="ctr">
              <a:spcBef>
                <a:spcPts val="360"/>
              </a:spcBef>
              <a:spcAft>
                <a:spcPts val="0"/>
              </a:spcAft>
              <a:buClr>
                <a:srgbClr val="AD9C70"/>
              </a:buClr>
              <a:buSzPts val="1800"/>
              <a:buChar char="•"/>
              <a:tabLst/>
              <a:defRPr sz="2000">
                <a:solidFill>
                  <a:schemeClr val="bg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2" name="Text Placeholder 10">
            <a:extLst>
              <a:ext uri="{FF2B5EF4-FFF2-40B4-BE49-F238E27FC236}">
                <a16:creationId xmlns:a16="http://schemas.microsoft.com/office/drawing/2014/main" id="{8A77CF24-4EF0-D642-9881-78EBAC121790}"/>
              </a:ext>
            </a:extLst>
          </p:cNvPr>
          <p:cNvSpPr>
            <a:spLocks noGrp="1"/>
          </p:cNvSpPr>
          <p:nvPr>
            <p:ph type="body" sz="quarter" idx="13"/>
          </p:nvPr>
        </p:nvSpPr>
        <p:spPr>
          <a:xfrm>
            <a:off x="457199" y="504235"/>
            <a:ext cx="8268511"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9" name="Google Shape;13;p1">
            <a:extLst>
              <a:ext uri="{FF2B5EF4-FFF2-40B4-BE49-F238E27FC236}">
                <a16:creationId xmlns:a16="http://schemas.microsoft.com/office/drawing/2014/main" id="{AFD0AC09-D913-FF46-A829-005AB2F0ED53}"/>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5" name="Picture 14" descr="A picture containing drawing&#10;&#10;Description automatically generated">
            <a:extLst>
              <a:ext uri="{FF2B5EF4-FFF2-40B4-BE49-F238E27FC236}">
                <a16:creationId xmlns:a16="http://schemas.microsoft.com/office/drawing/2014/main" id="{D77F9259-E203-A743-A9D0-11D126468F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2263919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3" name="Picture 2" descr="A close up of a large rock&#10;&#10;Description automatically generated">
            <a:extLst>
              <a:ext uri="{FF2B5EF4-FFF2-40B4-BE49-F238E27FC236}">
                <a16:creationId xmlns:a16="http://schemas.microsoft.com/office/drawing/2014/main" id="{DCBD8CA3-C4E5-5A4E-8889-6840161CAE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57607"/>
            <a:ext cx="9141291" cy="3285893"/>
          </a:xfrm>
          <a:prstGeom prst="rect">
            <a:avLst/>
          </a:prstGeom>
        </p:spPr>
      </p:pic>
      <p:sp>
        <p:nvSpPr>
          <p:cNvPr id="13" name="Rectangle 12">
            <a:extLst>
              <a:ext uri="{FF2B5EF4-FFF2-40B4-BE49-F238E27FC236}">
                <a16:creationId xmlns:a16="http://schemas.microsoft.com/office/drawing/2014/main" id="{A8B2F915-BBE6-454D-92BB-233724068B08}"/>
              </a:ext>
            </a:extLst>
          </p:cNvPr>
          <p:cNvSpPr/>
          <p:nvPr userDrawn="1"/>
        </p:nvSpPr>
        <p:spPr>
          <a:xfrm>
            <a:off x="0" y="-1"/>
            <a:ext cx="9144000" cy="3073941"/>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20;p3">
            <a:extLst>
              <a:ext uri="{FF2B5EF4-FFF2-40B4-BE49-F238E27FC236}">
                <a16:creationId xmlns:a16="http://schemas.microsoft.com/office/drawing/2014/main" id="{90F71D3D-3BBC-1F48-8DAE-E72088465DF2}"/>
              </a:ext>
            </a:extLst>
          </p:cNvPr>
          <p:cNvSpPr txBox="1">
            <a:spLocks noGrp="1"/>
          </p:cNvSpPr>
          <p:nvPr>
            <p:ph type="title"/>
          </p:nvPr>
        </p:nvSpPr>
        <p:spPr>
          <a:xfrm>
            <a:off x="457199" y="750115"/>
            <a:ext cx="8268511" cy="786451"/>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3F3F3F"/>
              </a:buClr>
              <a:buSzPts val="1800"/>
              <a:buNone/>
              <a:defRPr sz="32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0" name="Google Shape;21;p3">
            <a:extLst>
              <a:ext uri="{FF2B5EF4-FFF2-40B4-BE49-F238E27FC236}">
                <a16:creationId xmlns:a16="http://schemas.microsoft.com/office/drawing/2014/main" id="{49D16FDD-01BC-D149-9473-B1F1CF83F89E}"/>
              </a:ext>
            </a:extLst>
          </p:cNvPr>
          <p:cNvSpPr txBox="1">
            <a:spLocks noGrp="1"/>
          </p:cNvSpPr>
          <p:nvPr>
            <p:ph type="body" idx="1"/>
          </p:nvPr>
        </p:nvSpPr>
        <p:spPr>
          <a:xfrm>
            <a:off x="1284232" y="1700490"/>
            <a:ext cx="6614444" cy="1304293"/>
          </a:xfrm>
          <a:prstGeom prst="rect">
            <a:avLst/>
          </a:prstGeom>
          <a:noFill/>
          <a:ln>
            <a:noFill/>
          </a:ln>
        </p:spPr>
        <p:txBody>
          <a:bodyPr spcFirstLastPara="1" wrap="square" lIns="91425" tIns="45700" rIns="91425" bIns="45700" anchor="t" anchorCtr="0"/>
          <a:lstStyle>
            <a:lvl1pPr marL="180975" lvl="0" indent="-174625" algn="ctr">
              <a:spcBef>
                <a:spcPts val="360"/>
              </a:spcBef>
              <a:spcAft>
                <a:spcPts val="0"/>
              </a:spcAft>
              <a:buClr>
                <a:srgbClr val="AD9C70"/>
              </a:buClr>
              <a:buSzPts val="1800"/>
              <a:buChar char="•"/>
              <a:tabLst/>
              <a:defRPr sz="2000">
                <a:solidFill>
                  <a:schemeClr val="bg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2" name="Text Placeholder 10">
            <a:extLst>
              <a:ext uri="{FF2B5EF4-FFF2-40B4-BE49-F238E27FC236}">
                <a16:creationId xmlns:a16="http://schemas.microsoft.com/office/drawing/2014/main" id="{8A77CF24-4EF0-D642-9881-78EBAC121790}"/>
              </a:ext>
            </a:extLst>
          </p:cNvPr>
          <p:cNvSpPr>
            <a:spLocks noGrp="1"/>
          </p:cNvSpPr>
          <p:nvPr>
            <p:ph type="body" sz="quarter" idx="13"/>
          </p:nvPr>
        </p:nvSpPr>
        <p:spPr>
          <a:xfrm>
            <a:off x="457199" y="504235"/>
            <a:ext cx="8268511"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9" name="Google Shape;13;p1">
            <a:extLst>
              <a:ext uri="{FF2B5EF4-FFF2-40B4-BE49-F238E27FC236}">
                <a16:creationId xmlns:a16="http://schemas.microsoft.com/office/drawing/2014/main" id="{DFEACA7C-39D8-A541-84E5-9A9E28972CC6}"/>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5" name="Picture 14" descr="A picture containing drawing&#10;&#10;Description automatically generated">
            <a:extLst>
              <a:ext uri="{FF2B5EF4-FFF2-40B4-BE49-F238E27FC236}">
                <a16:creationId xmlns:a16="http://schemas.microsoft.com/office/drawing/2014/main" id="{46979FE6-E52E-4B4F-831F-714DBBBF1A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408161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blurry image of a person&#10;&#10;Description automatically generated">
            <a:extLst>
              <a:ext uri="{FF2B5EF4-FFF2-40B4-BE49-F238E27FC236}">
                <a16:creationId xmlns:a16="http://schemas.microsoft.com/office/drawing/2014/main" id="{3A17C72E-5BF6-7040-99E5-E32CE905A7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Google Shape;20;p3">
            <a:extLst>
              <a:ext uri="{FF2B5EF4-FFF2-40B4-BE49-F238E27FC236}">
                <a16:creationId xmlns:a16="http://schemas.microsoft.com/office/drawing/2014/main" id="{08C44E03-5712-FE42-909F-BC8DCE77A72E}"/>
              </a:ext>
            </a:extLst>
          </p:cNvPr>
          <p:cNvSpPr txBox="1">
            <a:spLocks noGrp="1"/>
          </p:cNvSpPr>
          <p:nvPr>
            <p:ph type="title"/>
          </p:nvPr>
        </p:nvSpPr>
        <p:spPr>
          <a:xfrm>
            <a:off x="457200" y="447471"/>
            <a:ext cx="4338536" cy="786451"/>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F3F3F"/>
              </a:buClr>
              <a:buSzPts val="1800"/>
              <a:buNone/>
              <a:defRPr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5" name="Google Shape;21;p3">
            <a:extLst>
              <a:ext uri="{FF2B5EF4-FFF2-40B4-BE49-F238E27FC236}">
                <a16:creationId xmlns:a16="http://schemas.microsoft.com/office/drawing/2014/main" id="{06365CC3-B5E3-2748-B596-BCA3C00586C4}"/>
              </a:ext>
            </a:extLst>
          </p:cNvPr>
          <p:cNvSpPr txBox="1">
            <a:spLocks noGrp="1"/>
          </p:cNvSpPr>
          <p:nvPr>
            <p:ph type="body" idx="1"/>
          </p:nvPr>
        </p:nvSpPr>
        <p:spPr>
          <a:xfrm>
            <a:off x="457200" y="1411097"/>
            <a:ext cx="3268494" cy="3183525"/>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bg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6" name="Text Placeholder 10">
            <a:extLst>
              <a:ext uri="{FF2B5EF4-FFF2-40B4-BE49-F238E27FC236}">
                <a16:creationId xmlns:a16="http://schemas.microsoft.com/office/drawing/2014/main" id="{ADB3E2BF-2EEA-784A-A3E8-B2D122A91861}"/>
              </a:ext>
            </a:extLst>
          </p:cNvPr>
          <p:cNvSpPr>
            <a:spLocks noGrp="1"/>
          </p:cNvSpPr>
          <p:nvPr>
            <p:ph type="body" sz="quarter" idx="13"/>
          </p:nvPr>
        </p:nvSpPr>
        <p:spPr>
          <a:xfrm>
            <a:off x="457200" y="287050"/>
            <a:ext cx="4338536"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8" name="Google Shape;13;p1">
            <a:extLst>
              <a:ext uri="{FF2B5EF4-FFF2-40B4-BE49-F238E27FC236}">
                <a16:creationId xmlns:a16="http://schemas.microsoft.com/office/drawing/2014/main" id="{E9A79A17-79C3-1444-8CAA-77478178AF84}"/>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9" name="Picture 8" descr="A picture containing drawing&#10;&#10;Description automatically generated">
            <a:extLst>
              <a:ext uri="{FF2B5EF4-FFF2-40B4-BE49-F238E27FC236}">
                <a16:creationId xmlns:a16="http://schemas.microsoft.com/office/drawing/2014/main" id="{6B78EF8D-E694-A449-A36A-4D0BF292E3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2069836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pic>
        <p:nvPicPr>
          <p:cNvPr id="12" name="Picture 11" descr="A picture containing cake, animal, table, sitting&#10;&#10;Description automatically generated">
            <a:extLst>
              <a:ext uri="{FF2B5EF4-FFF2-40B4-BE49-F238E27FC236}">
                <a16:creationId xmlns:a16="http://schemas.microsoft.com/office/drawing/2014/main" id="{019DAE9A-2F62-9048-9C6E-B29C28849003}"/>
              </a:ext>
            </a:extLst>
          </p:cNvPr>
          <p:cNvPicPr>
            <a:picLocks noChangeAspect="1"/>
          </p:cNvPicPr>
          <p:nvPr userDrawn="1"/>
        </p:nvPicPr>
        <p:blipFill>
          <a:blip r:embed="rId2"/>
          <a:stretch>
            <a:fillRect/>
          </a:stretch>
        </p:blipFill>
        <p:spPr>
          <a:xfrm>
            <a:off x="1354" y="0"/>
            <a:ext cx="9141291" cy="5143500"/>
          </a:xfrm>
          <a:prstGeom prst="rect">
            <a:avLst/>
          </a:prstGeom>
        </p:spPr>
      </p:pic>
      <p:sp>
        <p:nvSpPr>
          <p:cNvPr id="13" name="Rectangle 12">
            <a:extLst>
              <a:ext uri="{FF2B5EF4-FFF2-40B4-BE49-F238E27FC236}">
                <a16:creationId xmlns:a16="http://schemas.microsoft.com/office/drawing/2014/main" id="{6B16A728-B8F1-7D44-91B8-B9383D9128E7}"/>
              </a:ext>
            </a:extLst>
          </p:cNvPr>
          <p:cNvSpPr/>
          <p:nvPr userDrawn="1"/>
        </p:nvSpPr>
        <p:spPr>
          <a:xfrm>
            <a:off x="-1" y="-1"/>
            <a:ext cx="9141291"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277827"/>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1933367"/>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10" name="Google Shape;13;p1">
            <a:extLst>
              <a:ext uri="{FF2B5EF4-FFF2-40B4-BE49-F238E27FC236}">
                <a16:creationId xmlns:a16="http://schemas.microsoft.com/office/drawing/2014/main" id="{D5C57FA4-ABED-774D-94B8-BE66B4B7CC7E}"/>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1" name="Picture 10" descr="A picture containing drawing&#10;&#10;Description automatically generated">
            <a:extLst>
              <a:ext uri="{FF2B5EF4-FFF2-40B4-BE49-F238E27FC236}">
                <a16:creationId xmlns:a16="http://schemas.microsoft.com/office/drawing/2014/main" id="{9CBD056F-7D08-0D4A-9F68-A12C8DC45D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1327221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32" name="Picture 31" descr="A close up of a rock near the ocean&#10;&#10;Description automatically generated">
            <a:extLst>
              <a:ext uri="{FF2B5EF4-FFF2-40B4-BE49-F238E27FC236}">
                <a16:creationId xmlns:a16="http://schemas.microsoft.com/office/drawing/2014/main" id="{D6CCFE3F-4CF0-1F4A-B159-12D8BA09D8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646" y="0"/>
            <a:ext cx="9141290" cy="5143500"/>
          </a:xfrm>
          <a:prstGeom prst="rect">
            <a:avLst/>
          </a:prstGeom>
        </p:spPr>
      </p:pic>
      <p:sp>
        <p:nvSpPr>
          <p:cNvPr id="13" name="Rectangle 12">
            <a:extLst>
              <a:ext uri="{FF2B5EF4-FFF2-40B4-BE49-F238E27FC236}">
                <a16:creationId xmlns:a16="http://schemas.microsoft.com/office/drawing/2014/main" id="{6B16A728-B8F1-7D44-91B8-B9383D9128E7}"/>
              </a:ext>
            </a:extLst>
          </p:cNvPr>
          <p:cNvSpPr/>
          <p:nvPr userDrawn="1"/>
        </p:nvSpPr>
        <p:spPr>
          <a:xfrm>
            <a:off x="13646" y="0"/>
            <a:ext cx="9141291" cy="51435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2166850" y="2277827"/>
            <a:ext cx="4643091"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2166850" y="1933367"/>
            <a:ext cx="4643091"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33" name="Google Shape;13;p1">
            <a:extLst>
              <a:ext uri="{FF2B5EF4-FFF2-40B4-BE49-F238E27FC236}">
                <a16:creationId xmlns:a16="http://schemas.microsoft.com/office/drawing/2014/main" id="{28797F9D-6AD0-D346-8180-F7B12A7BAB31}"/>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34" name="Picture 33" descr="A picture containing drawing&#10;&#10;Description automatically generated">
            <a:extLst>
              <a:ext uri="{FF2B5EF4-FFF2-40B4-BE49-F238E27FC236}">
                <a16:creationId xmlns:a16="http://schemas.microsoft.com/office/drawing/2014/main" id="{4CB106EA-45A1-D643-B440-0E5DB19593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300356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3" name="Picture 2" descr="A picture containing sitting, table, black, large&#10;&#10;Description automatically generated">
            <a:extLst>
              <a:ext uri="{FF2B5EF4-FFF2-40B4-BE49-F238E27FC236}">
                <a16:creationId xmlns:a16="http://schemas.microsoft.com/office/drawing/2014/main" id="{8B0576DF-775F-7643-9374-66F9A71371A1}"/>
              </a:ext>
            </a:extLst>
          </p:cNvPr>
          <p:cNvPicPr>
            <a:picLocks noChangeAspect="1"/>
          </p:cNvPicPr>
          <p:nvPr userDrawn="1"/>
        </p:nvPicPr>
        <p:blipFill>
          <a:blip r:embed="rId2"/>
          <a:stretch>
            <a:fillRect/>
          </a:stretch>
        </p:blipFill>
        <p:spPr>
          <a:xfrm>
            <a:off x="1354" y="0"/>
            <a:ext cx="9141291" cy="5143500"/>
          </a:xfrm>
          <a:prstGeom prst="rect">
            <a:avLst/>
          </a:prstGeom>
        </p:spPr>
      </p:pic>
      <p:sp>
        <p:nvSpPr>
          <p:cNvPr id="13" name="Rectangle 12">
            <a:extLst>
              <a:ext uri="{FF2B5EF4-FFF2-40B4-BE49-F238E27FC236}">
                <a16:creationId xmlns:a16="http://schemas.microsoft.com/office/drawing/2014/main" id="{6B16A728-B8F1-7D44-91B8-B9383D9128E7}"/>
              </a:ext>
            </a:extLst>
          </p:cNvPr>
          <p:cNvSpPr/>
          <p:nvPr userDrawn="1"/>
        </p:nvSpPr>
        <p:spPr>
          <a:xfrm>
            <a:off x="0" y="0"/>
            <a:ext cx="9141291" cy="514350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277827"/>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1933367"/>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10" name="Google Shape;13;p1">
            <a:extLst>
              <a:ext uri="{FF2B5EF4-FFF2-40B4-BE49-F238E27FC236}">
                <a16:creationId xmlns:a16="http://schemas.microsoft.com/office/drawing/2014/main" id="{9B626B16-BD31-AA4A-BABC-D74CC3FECF61}"/>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1" name="Picture 10" descr="A picture containing drawing&#10;&#10;Description automatically generated">
            <a:extLst>
              <a:ext uri="{FF2B5EF4-FFF2-40B4-BE49-F238E27FC236}">
                <a16:creationId xmlns:a16="http://schemas.microsoft.com/office/drawing/2014/main" id="{9263D59C-F364-D441-AB9B-3866E7D57F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874396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person standing in front of a canyon&#10;&#10;Description automatically generated">
            <a:extLst>
              <a:ext uri="{FF2B5EF4-FFF2-40B4-BE49-F238E27FC236}">
                <a16:creationId xmlns:a16="http://schemas.microsoft.com/office/drawing/2014/main" id="{5B729A64-D840-7441-BC17-D4FB63DE0B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2645" cy="5143500"/>
          </a:xfrm>
          <a:prstGeom prst="rect">
            <a:avLst/>
          </a:prstGeom>
        </p:spPr>
      </p:pic>
      <p:sp>
        <p:nvSpPr>
          <p:cNvPr id="13" name="Rectangle 12">
            <a:extLst>
              <a:ext uri="{FF2B5EF4-FFF2-40B4-BE49-F238E27FC236}">
                <a16:creationId xmlns:a16="http://schemas.microsoft.com/office/drawing/2014/main" id="{6B16A728-B8F1-7D44-91B8-B9383D9128E7}"/>
              </a:ext>
            </a:extLst>
          </p:cNvPr>
          <p:cNvSpPr/>
          <p:nvPr userDrawn="1"/>
        </p:nvSpPr>
        <p:spPr>
          <a:xfrm>
            <a:off x="2709" y="0"/>
            <a:ext cx="9141291" cy="51435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277827"/>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1933367"/>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10" name="Google Shape;13;p1">
            <a:extLst>
              <a:ext uri="{FF2B5EF4-FFF2-40B4-BE49-F238E27FC236}">
                <a16:creationId xmlns:a16="http://schemas.microsoft.com/office/drawing/2014/main" id="{B8A94881-688B-9C42-A631-E31816CA750E}"/>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1" name="Picture 10" descr="A picture containing drawing&#10;&#10;Description automatically generated">
            <a:extLst>
              <a:ext uri="{FF2B5EF4-FFF2-40B4-BE49-F238E27FC236}">
                <a16:creationId xmlns:a16="http://schemas.microsoft.com/office/drawing/2014/main" id="{AFBA83A2-8368-4C48-9770-B251299A308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88719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13" name="Rectangle 12">
            <a:extLst>
              <a:ext uri="{FF2B5EF4-FFF2-40B4-BE49-F238E27FC236}">
                <a16:creationId xmlns:a16="http://schemas.microsoft.com/office/drawing/2014/main" id="{6B16A728-B8F1-7D44-91B8-B9383D9128E7}"/>
              </a:ext>
            </a:extLst>
          </p:cNvPr>
          <p:cNvSpPr/>
          <p:nvPr userDrawn="1"/>
        </p:nvSpPr>
        <p:spPr>
          <a:xfrm>
            <a:off x="2709" y="0"/>
            <a:ext cx="9141291" cy="5143500"/>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277827"/>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1933367"/>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7" name="Google Shape;13;p1">
            <a:extLst>
              <a:ext uri="{FF2B5EF4-FFF2-40B4-BE49-F238E27FC236}">
                <a16:creationId xmlns:a16="http://schemas.microsoft.com/office/drawing/2014/main" id="{E6F32C7D-A366-8142-A51F-24A9B70D18FB}"/>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0" name="Picture 9" descr="A picture containing drawing&#10;&#10;Description automatically generated">
            <a:extLst>
              <a:ext uri="{FF2B5EF4-FFF2-40B4-BE49-F238E27FC236}">
                <a16:creationId xmlns:a16="http://schemas.microsoft.com/office/drawing/2014/main" id="{E1B6BBFF-4F7D-DB44-AD75-1283EB239B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3779137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13" name="Rectangle 12">
            <a:extLst>
              <a:ext uri="{FF2B5EF4-FFF2-40B4-BE49-F238E27FC236}">
                <a16:creationId xmlns:a16="http://schemas.microsoft.com/office/drawing/2014/main" id="{6B16A728-B8F1-7D44-91B8-B9383D9128E7}"/>
              </a:ext>
            </a:extLst>
          </p:cNvPr>
          <p:cNvSpPr/>
          <p:nvPr userDrawn="1"/>
        </p:nvSpPr>
        <p:spPr>
          <a:xfrm>
            <a:off x="2709" y="0"/>
            <a:ext cx="9141291" cy="5143500"/>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pic>
        <p:nvPicPr>
          <p:cNvPr id="3" name="Picture 2" descr="A picture containing necklace, drawing, knot&#10;&#10;Description automatically generated">
            <a:extLst>
              <a:ext uri="{FF2B5EF4-FFF2-40B4-BE49-F238E27FC236}">
                <a16:creationId xmlns:a16="http://schemas.microsoft.com/office/drawing/2014/main" id="{937A7075-14AF-7240-9BB1-96556FEFDD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5171" y="272021"/>
            <a:ext cx="4393656" cy="4482193"/>
          </a:xfrm>
          <a:prstGeom prst="rect">
            <a:avLst/>
          </a:prstGeom>
        </p:spPr>
      </p:pic>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3065689" y="2114547"/>
            <a:ext cx="3012621" cy="1456036"/>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28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3520847" y="1481358"/>
            <a:ext cx="2102304" cy="584205"/>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10" name="Google Shape;13;p1">
            <a:extLst>
              <a:ext uri="{FF2B5EF4-FFF2-40B4-BE49-F238E27FC236}">
                <a16:creationId xmlns:a16="http://schemas.microsoft.com/office/drawing/2014/main" id="{E14375CD-163D-3845-9E64-C0F722B7B1D3}"/>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1" name="Picture 10" descr="A picture containing drawing&#10;&#10;Description automatically generated">
            <a:extLst>
              <a:ext uri="{FF2B5EF4-FFF2-40B4-BE49-F238E27FC236}">
                <a16:creationId xmlns:a16="http://schemas.microsoft.com/office/drawing/2014/main" id="{3D34DF2C-DFE4-6F46-AD1B-B86FDA8494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1811925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picture containing black, pan, sitting, bird&#10;&#10;Description automatically generated">
            <a:extLst>
              <a:ext uri="{FF2B5EF4-FFF2-40B4-BE49-F238E27FC236}">
                <a16:creationId xmlns:a16="http://schemas.microsoft.com/office/drawing/2014/main" id="{1B33C51E-CC65-B64A-ADEE-1453C1950B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Rectangle 8">
            <a:extLst>
              <a:ext uri="{FF2B5EF4-FFF2-40B4-BE49-F238E27FC236}">
                <a16:creationId xmlns:a16="http://schemas.microsoft.com/office/drawing/2014/main" id="{DC5497C2-D574-1841-B43A-C240E71FF265}"/>
              </a:ext>
            </a:extLst>
          </p:cNvPr>
          <p:cNvSpPr/>
          <p:nvPr userDrawn="1"/>
        </p:nvSpPr>
        <p:spPr>
          <a:xfrm>
            <a:off x="0" y="0"/>
            <a:ext cx="9141291" cy="51435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Google Shape;20;p3">
            <a:extLst>
              <a:ext uri="{FF2B5EF4-FFF2-40B4-BE49-F238E27FC236}">
                <a16:creationId xmlns:a16="http://schemas.microsoft.com/office/drawing/2014/main" id="{197A0CAC-3C48-1B47-B472-3E7E352D2988}"/>
              </a:ext>
            </a:extLst>
          </p:cNvPr>
          <p:cNvSpPr txBox="1">
            <a:spLocks noGrp="1"/>
          </p:cNvSpPr>
          <p:nvPr>
            <p:ph type="title"/>
          </p:nvPr>
        </p:nvSpPr>
        <p:spPr>
          <a:xfrm>
            <a:off x="457199" y="1935803"/>
            <a:ext cx="5214027" cy="2818411"/>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sz="36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2" name="Text Placeholder 10">
            <a:extLst>
              <a:ext uri="{FF2B5EF4-FFF2-40B4-BE49-F238E27FC236}">
                <a16:creationId xmlns:a16="http://schemas.microsoft.com/office/drawing/2014/main" id="{4425A6B7-9D3C-1D4C-8370-C3B962167041}"/>
              </a:ext>
            </a:extLst>
          </p:cNvPr>
          <p:cNvSpPr>
            <a:spLocks noGrp="1"/>
          </p:cNvSpPr>
          <p:nvPr>
            <p:ph type="body" sz="quarter" idx="13"/>
          </p:nvPr>
        </p:nvSpPr>
        <p:spPr>
          <a:xfrm>
            <a:off x="457201" y="1475901"/>
            <a:ext cx="5214026" cy="344460"/>
          </a:xfrm>
          <a:prstGeom prst="rect">
            <a:avLst/>
          </a:prstGeom>
        </p:spPr>
        <p:txBody>
          <a:bodyPr/>
          <a:lstStyle>
            <a:lvl1pPr marL="6350" indent="0">
              <a:buFontTx/>
              <a:buNone/>
              <a:tabLst/>
              <a:defRPr sz="1200" cap="all" baseline="0">
                <a:solidFill>
                  <a:schemeClr val="bg1"/>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11" name="Google Shape;13;p1">
            <a:extLst>
              <a:ext uri="{FF2B5EF4-FFF2-40B4-BE49-F238E27FC236}">
                <a16:creationId xmlns:a16="http://schemas.microsoft.com/office/drawing/2014/main" id="{0ED55A11-4C5F-2040-B2F9-B5E4E56B6C5D}"/>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4" name="Picture 13" descr="A picture containing drawing&#10;&#10;Description automatically generated">
            <a:extLst>
              <a:ext uri="{FF2B5EF4-FFF2-40B4-BE49-F238E27FC236}">
                <a16:creationId xmlns:a16="http://schemas.microsoft.com/office/drawing/2014/main" id="{68ADE2AB-1C83-D043-8B51-8E561C5D7E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2886659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OBJECT">
    <p:bg>
      <p:bgPr>
        <a:solidFill>
          <a:schemeClr val="bg1"/>
        </a:solidFill>
        <a:effectLst/>
      </p:bgPr>
    </p:bg>
    <p:spTree>
      <p:nvGrpSpPr>
        <p:cNvPr id="1" name="Shape 19"/>
        <p:cNvGrpSpPr/>
        <p:nvPr/>
      </p:nvGrpSpPr>
      <p:grpSpPr>
        <a:xfrm>
          <a:off x="0" y="0"/>
          <a:ext cx="0" cy="0"/>
          <a:chOff x="0" y="0"/>
          <a:chExt cx="0" cy="0"/>
        </a:xfrm>
      </p:grpSpPr>
      <p:sp>
        <p:nvSpPr>
          <p:cNvPr id="7" name="Rectangle 6">
            <a:extLst>
              <a:ext uri="{FF2B5EF4-FFF2-40B4-BE49-F238E27FC236}">
                <a16:creationId xmlns:a16="http://schemas.microsoft.com/office/drawing/2014/main" id="{5A0C010D-E25C-2F4A-9363-0013AE0BBD50}"/>
              </a:ext>
            </a:extLst>
          </p:cNvPr>
          <p:cNvSpPr/>
          <p:nvPr userDrawn="1"/>
        </p:nvSpPr>
        <p:spPr>
          <a:xfrm>
            <a:off x="4572001" y="0"/>
            <a:ext cx="4572000" cy="5143500"/>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Google Shape;20;p3"/>
          <p:cNvSpPr txBox="1">
            <a:spLocks noGrp="1"/>
          </p:cNvSpPr>
          <p:nvPr>
            <p:ph type="title"/>
          </p:nvPr>
        </p:nvSpPr>
        <p:spPr>
          <a:xfrm>
            <a:off x="457200" y="199498"/>
            <a:ext cx="3813243" cy="85725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21" name="Google Shape;21;p3"/>
          <p:cNvSpPr txBox="1">
            <a:spLocks noGrp="1"/>
          </p:cNvSpPr>
          <p:nvPr>
            <p:ph type="body" idx="1"/>
          </p:nvPr>
        </p:nvSpPr>
        <p:spPr>
          <a:xfrm>
            <a:off x="457200" y="1200151"/>
            <a:ext cx="3813243" cy="3394472"/>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5" name="Google Shape;13;p1">
            <a:extLst>
              <a:ext uri="{FF2B5EF4-FFF2-40B4-BE49-F238E27FC236}">
                <a16:creationId xmlns:a16="http://schemas.microsoft.com/office/drawing/2014/main" id="{D849AE95-BFFE-D440-95CC-873063615A50}"/>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6" name="Picture 5" descr="A picture containing drawing&#10;&#10;Description automatically generated">
            <a:extLst>
              <a:ext uri="{FF2B5EF4-FFF2-40B4-BE49-F238E27FC236}">
                <a16:creationId xmlns:a16="http://schemas.microsoft.com/office/drawing/2014/main" id="{275EF312-8EBA-AC4B-8E3D-BD1FA45FAC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
        <p:nvSpPr>
          <p:cNvPr id="10" name="Google Shape;21;p3">
            <a:extLst>
              <a:ext uri="{FF2B5EF4-FFF2-40B4-BE49-F238E27FC236}">
                <a16:creationId xmlns:a16="http://schemas.microsoft.com/office/drawing/2014/main" id="{58366F14-47A3-AF45-AB1D-C646AEC455C4}"/>
              </a:ext>
            </a:extLst>
          </p:cNvPr>
          <p:cNvSpPr txBox="1">
            <a:spLocks noGrp="1"/>
          </p:cNvSpPr>
          <p:nvPr>
            <p:ph type="body" idx="13"/>
          </p:nvPr>
        </p:nvSpPr>
        <p:spPr>
          <a:xfrm>
            <a:off x="4911511" y="1200151"/>
            <a:ext cx="3813243" cy="3394472"/>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bg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person standing in front of a mountain&#10;&#10;Description automatically generated">
            <a:extLst>
              <a:ext uri="{FF2B5EF4-FFF2-40B4-BE49-F238E27FC236}">
                <a16:creationId xmlns:a16="http://schemas.microsoft.com/office/drawing/2014/main" id="{45F2C5D5-AB7A-6844-9E4B-1A3B420551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51" y="1"/>
            <a:ext cx="9142647" cy="5143500"/>
          </a:xfrm>
          <a:prstGeom prst="rect">
            <a:avLst/>
          </a:prstGeom>
        </p:spPr>
      </p:pic>
      <p:sp>
        <p:nvSpPr>
          <p:cNvPr id="8" name="Rectangle 7">
            <a:extLst>
              <a:ext uri="{FF2B5EF4-FFF2-40B4-BE49-F238E27FC236}">
                <a16:creationId xmlns:a16="http://schemas.microsoft.com/office/drawing/2014/main" id="{6D46D5E8-E2A5-E144-90FD-D13A9812BE4D}"/>
              </a:ext>
            </a:extLst>
          </p:cNvPr>
          <p:cNvSpPr/>
          <p:nvPr userDrawn="1"/>
        </p:nvSpPr>
        <p:spPr>
          <a:xfrm>
            <a:off x="0" y="0"/>
            <a:ext cx="9141291" cy="5143500"/>
          </a:xfrm>
          <a:prstGeom prst="rect">
            <a:avLst/>
          </a:pr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Google Shape;20;p3">
            <a:extLst>
              <a:ext uri="{FF2B5EF4-FFF2-40B4-BE49-F238E27FC236}">
                <a16:creationId xmlns:a16="http://schemas.microsoft.com/office/drawing/2014/main" id="{197A0CAC-3C48-1B47-B472-3E7E352D2988}"/>
              </a:ext>
            </a:extLst>
          </p:cNvPr>
          <p:cNvSpPr txBox="1">
            <a:spLocks noGrp="1"/>
          </p:cNvSpPr>
          <p:nvPr>
            <p:ph type="title"/>
          </p:nvPr>
        </p:nvSpPr>
        <p:spPr>
          <a:xfrm>
            <a:off x="457199" y="1935803"/>
            <a:ext cx="5214027" cy="2818411"/>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sz="36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2" name="Text Placeholder 10">
            <a:extLst>
              <a:ext uri="{FF2B5EF4-FFF2-40B4-BE49-F238E27FC236}">
                <a16:creationId xmlns:a16="http://schemas.microsoft.com/office/drawing/2014/main" id="{4425A6B7-9D3C-1D4C-8370-C3B962167041}"/>
              </a:ext>
            </a:extLst>
          </p:cNvPr>
          <p:cNvSpPr>
            <a:spLocks noGrp="1"/>
          </p:cNvSpPr>
          <p:nvPr>
            <p:ph type="body" sz="quarter" idx="13"/>
          </p:nvPr>
        </p:nvSpPr>
        <p:spPr>
          <a:xfrm>
            <a:off x="457201" y="1475901"/>
            <a:ext cx="5214026"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pic>
        <p:nvPicPr>
          <p:cNvPr id="6" name="Picture 5" descr="A picture containing drawing, necklace&#10;&#10;Description automatically generated">
            <a:extLst>
              <a:ext uri="{FF2B5EF4-FFF2-40B4-BE49-F238E27FC236}">
                <a16:creationId xmlns:a16="http://schemas.microsoft.com/office/drawing/2014/main" id="{04C83323-4A45-4948-B303-EC9D1FB844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39710" y="1648131"/>
            <a:ext cx="1752465" cy="1787779"/>
          </a:xfrm>
          <a:prstGeom prst="rect">
            <a:avLst/>
          </a:prstGeom>
        </p:spPr>
      </p:pic>
      <p:sp>
        <p:nvSpPr>
          <p:cNvPr id="11" name="Google Shape;13;p1">
            <a:extLst>
              <a:ext uri="{FF2B5EF4-FFF2-40B4-BE49-F238E27FC236}">
                <a16:creationId xmlns:a16="http://schemas.microsoft.com/office/drawing/2014/main" id="{C07610F4-CAEA-764F-8CEB-9E31AA2D990D}"/>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3" name="Picture 12" descr="A picture containing drawing&#10;&#10;Description automatically generated">
            <a:extLst>
              <a:ext uri="{FF2B5EF4-FFF2-40B4-BE49-F238E27FC236}">
                <a16:creationId xmlns:a16="http://schemas.microsoft.com/office/drawing/2014/main" id="{C4DB7428-F006-2B43-A221-6DD6FA6321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3663945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pic>
        <p:nvPicPr>
          <p:cNvPr id="15" name="Picture 14" descr="A picture containing necklace, drawing, knot&#10;&#10;Description automatically generated">
            <a:extLst>
              <a:ext uri="{FF2B5EF4-FFF2-40B4-BE49-F238E27FC236}">
                <a16:creationId xmlns:a16="http://schemas.microsoft.com/office/drawing/2014/main" id="{B1FF3C1C-1EEA-1241-B3C3-AB92C72DCB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59304" y="309996"/>
            <a:ext cx="3584696" cy="4833504"/>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6A763943-7247-F24F-A0F9-40F84E7294A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151587" y="1200151"/>
            <a:ext cx="4992413" cy="3185461"/>
          </a:xfrm>
          <a:prstGeom prst="rect">
            <a:avLst/>
          </a:prstGeom>
        </p:spPr>
      </p:pic>
      <p:sp>
        <p:nvSpPr>
          <p:cNvPr id="7" name="Picture Placeholder 6">
            <a:extLst>
              <a:ext uri="{FF2B5EF4-FFF2-40B4-BE49-F238E27FC236}">
                <a16:creationId xmlns:a16="http://schemas.microsoft.com/office/drawing/2014/main" id="{6881C1E9-D852-1940-9D99-0F9FAEE370CC}"/>
              </a:ext>
            </a:extLst>
          </p:cNvPr>
          <p:cNvSpPr>
            <a:spLocks noGrp="1"/>
          </p:cNvSpPr>
          <p:nvPr>
            <p:ph type="pic" sz="quarter" idx="13"/>
          </p:nvPr>
        </p:nvSpPr>
        <p:spPr>
          <a:xfrm>
            <a:off x="4787900" y="1425575"/>
            <a:ext cx="4044950" cy="2606675"/>
          </a:xfrm>
          <a:prstGeom prst="rect">
            <a:avLst/>
          </a:prstGeom>
        </p:spPr>
        <p:txBody>
          <a:bodyPr/>
          <a:lstStyle/>
          <a:p>
            <a:r>
              <a:rPr lang="en-US"/>
              <a:t>Click icon to add picture</a:t>
            </a:r>
            <a:endParaRPr lang="en-GB"/>
          </a:p>
        </p:txBody>
      </p:sp>
      <p:sp>
        <p:nvSpPr>
          <p:cNvPr id="12" name="Google Shape;20;p3">
            <a:extLst>
              <a:ext uri="{FF2B5EF4-FFF2-40B4-BE49-F238E27FC236}">
                <a16:creationId xmlns:a16="http://schemas.microsoft.com/office/drawing/2014/main" id="{D5FF3193-7DB7-5348-B525-304C30BD209F}"/>
              </a:ext>
            </a:extLst>
          </p:cNvPr>
          <p:cNvSpPr txBox="1">
            <a:spLocks noGrp="1"/>
          </p:cNvSpPr>
          <p:nvPr>
            <p:ph type="title"/>
          </p:nvPr>
        </p:nvSpPr>
        <p:spPr>
          <a:xfrm>
            <a:off x="457200" y="199498"/>
            <a:ext cx="8375650" cy="85725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4" name="Google Shape;21;p3">
            <a:extLst>
              <a:ext uri="{FF2B5EF4-FFF2-40B4-BE49-F238E27FC236}">
                <a16:creationId xmlns:a16="http://schemas.microsoft.com/office/drawing/2014/main" id="{3D28A9A1-2A21-4E43-B137-4CB347305B63}"/>
              </a:ext>
            </a:extLst>
          </p:cNvPr>
          <p:cNvSpPr txBox="1">
            <a:spLocks noGrp="1"/>
          </p:cNvSpPr>
          <p:nvPr>
            <p:ph type="body" idx="1"/>
          </p:nvPr>
        </p:nvSpPr>
        <p:spPr>
          <a:xfrm>
            <a:off x="457200" y="1200151"/>
            <a:ext cx="3720246" cy="3394472"/>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8" name="Google Shape;13;p1">
            <a:extLst>
              <a:ext uri="{FF2B5EF4-FFF2-40B4-BE49-F238E27FC236}">
                <a16:creationId xmlns:a16="http://schemas.microsoft.com/office/drawing/2014/main" id="{86E4AC8B-8C62-D248-AB8E-FFF9FBC9C3A6}"/>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923746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sp>
        <p:nvSpPr>
          <p:cNvPr id="19" name="Rectangle 18">
            <a:extLst>
              <a:ext uri="{FF2B5EF4-FFF2-40B4-BE49-F238E27FC236}">
                <a16:creationId xmlns:a16="http://schemas.microsoft.com/office/drawing/2014/main" id="{8026052B-48AF-7D4C-A4A0-8DBA4D296A44}"/>
              </a:ext>
            </a:extLst>
          </p:cNvPr>
          <p:cNvSpPr/>
          <p:nvPr userDrawn="1"/>
        </p:nvSpPr>
        <p:spPr>
          <a:xfrm>
            <a:off x="0" y="0"/>
            <a:ext cx="9144000" cy="2743199"/>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B39AB118-9D75-8349-BAEE-95F586383DF1}"/>
              </a:ext>
            </a:extLst>
          </p:cNvPr>
          <p:cNvSpPr>
            <a:spLocks noGrp="1"/>
          </p:cNvSpPr>
          <p:nvPr>
            <p:ph type="title"/>
          </p:nvPr>
        </p:nvSpPr>
        <p:spPr>
          <a:xfrm>
            <a:off x="1413932" y="947586"/>
            <a:ext cx="6316133" cy="857250"/>
          </a:xfrm>
          <a:prstGeom prst="rect">
            <a:avLst/>
          </a:prstGeom>
        </p:spPr>
        <p:txBody>
          <a:bodyPr/>
          <a:lstStyle>
            <a:lvl1pPr algn="ctr">
              <a:defRPr sz="3200" b="0">
                <a:solidFill>
                  <a:schemeClr val="bg1"/>
                </a:solidFill>
              </a:defRPr>
            </a:lvl1pPr>
          </a:lstStyle>
          <a:p>
            <a:pPr algn="ctr"/>
            <a:r>
              <a:rPr lang="en-US"/>
              <a:t>Click to edit Master title style</a:t>
            </a:r>
            <a:endParaRPr lang="en-US" dirty="0"/>
          </a:p>
        </p:txBody>
      </p:sp>
      <p:sp>
        <p:nvSpPr>
          <p:cNvPr id="4" name="Text Placeholder 3">
            <a:extLst>
              <a:ext uri="{FF2B5EF4-FFF2-40B4-BE49-F238E27FC236}">
                <a16:creationId xmlns:a16="http://schemas.microsoft.com/office/drawing/2014/main" id="{C7B28FD7-0501-A846-86B5-EB31EDFB4DAC}"/>
              </a:ext>
            </a:extLst>
          </p:cNvPr>
          <p:cNvSpPr>
            <a:spLocks noGrp="1"/>
          </p:cNvSpPr>
          <p:nvPr>
            <p:ph type="body" sz="quarter" idx="13"/>
          </p:nvPr>
        </p:nvSpPr>
        <p:spPr>
          <a:xfrm>
            <a:off x="571952" y="2205720"/>
            <a:ext cx="2457491" cy="2040820"/>
          </a:xfrm>
          <a:prstGeom prst="rect">
            <a:avLst/>
          </a:prstGeom>
          <a:solidFill>
            <a:schemeClr val="bg1"/>
          </a:solidFill>
          <a:ln w="6350" cap="rnd">
            <a:solidFill>
              <a:srgbClr val="AD9C70"/>
            </a:solidFill>
          </a:ln>
          <a:effectLst/>
        </p:spPr>
        <p:txBody>
          <a:bodyPr/>
          <a:lstStyle>
            <a:lvl1pPr marL="127000" indent="0">
              <a:buNone/>
              <a:defRPr>
                <a:solidFill>
                  <a:srgbClr val="002E40"/>
                </a:solidFill>
              </a:defRPr>
            </a:lvl1pPr>
            <a:lvl2pPr marL="584200" indent="0">
              <a:buNone/>
              <a:defRPr>
                <a:solidFill>
                  <a:srgbClr val="002E40"/>
                </a:solidFill>
              </a:defRPr>
            </a:lvl2pPr>
            <a:lvl3pPr marL="1041400" indent="0">
              <a:buNone/>
              <a:defRPr>
                <a:solidFill>
                  <a:srgbClr val="002E40"/>
                </a:solidFill>
              </a:defRPr>
            </a:lvl3pPr>
            <a:lvl4pPr marL="1498600" indent="0">
              <a:buNone/>
              <a:defRPr>
                <a:solidFill>
                  <a:srgbClr val="002E40"/>
                </a:solidFill>
              </a:defRPr>
            </a:lvl4pPr>
            <a:lvl5pPr marL="1955800" indent="0">
              <a:buNone/>
              <a:defRPr>
                <a:solidFill>
                  <a:srgbClr val="002E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
            <a:extLst>
              <a:ext uri="{FF2B5EF4-FFF2-40B4-BE49-F238E27FC236}">
                <a16:creationId xmlns:a16="http://schemas.microsoft.com/office/drawing/2014/main" id="{AA027599-CFBB-6144-97AC-547F92188CEA}"/>
              </a:ext>
            </a:extLst>
          </p:cNvPr>
          <p:cNvSpPr>
            <a:spLocks noGrp="1"/>
          </p:cNvSpPr>
          <p:nvPr>
            <p:ph type="body" sz="quarter" idx="14"/>
          </p:nvPr>
        </p:nvSpPr>
        <p:spPr>
          <a:xfrm>
            <a:off x="3343254" y="2205720"/>
            <a:ext cx="2457491" cy="2040820"/>
          </a:xfrm>
          <a:prstGeom prst="rect">
            <a:avLst/>
          </a:prstGeom>
          <a:solidFill>
            <a:schemeClr val="bg1"/>
          </a:solidFill>
          <a:ln w="6350" cap="rnd">
            <a:solidFill>
              <a:srgbClr val="AD9C70"/>
            </a:solidFill>
          </a:ln>
          <a:effectLst/>
        </p:spPr>
        <p:txBody>
          <a:bodyPr/>
          <a:lstStyle>
            <a:lvl1pPr marL="127000" indent="0">
              <a:buNone/>
              <a:defRPr>
                <a:solidFill>
                  <a:srgbClr val="002E40"/>
                </a:solidFill>
              </a:defRPr>
            </a:lvl1pPr>
            <a:lvl2pPr marL="584200" indent="0">
              <a:buNone/>
              <a:defRPr>
                <a:solidFill>
                  <a:srgbClr val="002E40"/>
                </a:solidFill>
              </a:defRPr>
            </a:lvl2pPr>
            <a:lvl3pPr marL="1041400" indent="0">
              <a:buNone/>
              <a:defRPr>
                <a:solidFill>
                  <a:srgbClr val="002E40"/>
                </a:solidFill>
              </a:defRPr>
            </a:lvl3pPr>
            <a:lvl4pPr marL="1498600" indent="0">
              <a:buNone/>
              <a:defRPr>
                <a:solidFill>
                  <a:srgbClr val="002E40"/>
                </a:solidFill>
              </a:defRPr>
            </a:lvl4pPr>
            <a:lvl5pPr marL="1955800" indent="0">
              <a:buNone/>
              <a:defRPr>
                <a:solidFill>
                  <a:srgbClr val="002E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3">
            <a:extLst>
              <a:ext uri="{FF2B5EF4-FFF2-40B4-BE49-F238E27FC236}">
                <a16:creationId xmlns:a16="http://schemas.microsoft.com/office/drawing/2014/main" id="{BA0B4D89-7CD1-5D4C-91A1-DC57117E69CB}"/>
              </a:ext>
            </a:extLst>
          </p:cNvPr>
          <p:cNvSpPr>
            <a:spLocks noGrp="1"/>
          </p:cNvSpPr>
          <p:nvPr>
            <p:ph type="body" sz="quarter" idx="15"/>
          </p:nvPr>
        </p:nvSpPr>
        <p:spPr>
          <a:xfrm>
            <a:off x="6077987" y="2205720"/>
            <a:ext cx="2457491" cy="2040820"/>
          </a:xfrm>
          <a:prstGeom prst="rect">
            <a:avLst/>
          </a:prstGeom>
          <a:solidFill>
            <a:schemeClr val="bg1"/>
          </a:solidFill>
          <a:ln w="6350" cap="rnd">
            <a:solidFill>
              <a:srgbClr val="AD9C70"/>
            </a:solidFill>
          </a:ln>
          <a:effectLst/>
        </p:spPr>
        <p:txBody>
          <a:bodyPr/>
          <a:lstStyle>
            <a:lvl1pPr marL="127000" indent="0">
              <a:buNone/>
              <a:defRPr>
                <a:solidFill>
                  <a:srgbClr val="002E40"/>
                </a:solidFill>
              </a:defRPr>
            </a:lvl1pPr>
            <a:lvl2pPr marL="584200" indent="0">
              <a:buNone/>
              <a:defRPr>
                <a:solidFill>
                  <a:srgbClr val="002E40"/>
                </a:solidFill>
              </a:defRPr>
            </a:lvl2pPr>
            <a:lvl3pPr marL="1041400" indent="0">
              <a:buNone/>
              <a:defRPr>
                <a:solidFill>
                  <a:srgbClr val="002E40"/>
                </a:solidFill>
              </a:defRPr>
            </a:lvl3pPr>
            <a:lvl4pPr marL="1498600" indent="0">
              <a:buNone/>
              <a:defRPr>
                <a:solidFill>
                  <a:srgbClr val="002E40"/>
                </a:solidFill>
              </a:defRPr>
            </a:lvl4pPr>
            <a:lvl5pPr marL="1955800" indent="0">
              <a:buNone/>
              <a:defRPr>
                <a:solidFill>
                  <a:srgbClr val="002E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0">
            <a:extLst>
              <a:ext uri="{FF2B5EF4-FFF2-40B4-BE49-F238E27FC236}">
                <a16:creationId xmlns:a16="http://schemas.microsoft.com/office/drawing/2014/main" id="{70F6B63B-7A25-0847-A5CD-85445E07A4A7}"/>
              </a:ext>
            </a:extLst>
          </p:cNvPr>
          <p:cNvSpPr>
            <a:spLocks noGrp="1"/>
          </p:cNvSpPr>
          <p:nvPr>
            <p:ph type="body" sz="quarter" idx="17"/>
          </p:nvPr>
        </p:nvSpPr>
        <p:spPr>
          <a:xfrm>
            <a:off x="457199" y="702379"/>
            <a:ext cx="8268511"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9" name="Google Shape;13;p1">
            <a:extLst>
              <a:ext uri="{FF2B5EF4-FFF2-40B4-BE49-F238E27FC236}">
                <a16:creationId xmlns:a16="http://schemas.microsoft.com/office/drawing/2014/main" id="{F988599A-285D-DA4A-88A0-86D89693D9EC}"/>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881945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D9A90AB-48E1-A442-92DA-EA18BED7A557}"/>
              </a:ext>
            </a:extLst>
          </p:cNvPr>
          <p:cNvSpPr>
            <a:spLocks noGrp="1"/>
          </p:cNvSpPr>
          <p:nvPr>
            <p:ph type="pic" sz="quarter" idx="13"/>
          </p:nvPr>
        </p:nvSpPr>
        <p:spPr>
          <a:xfrm>
            <a:off x="480074" y="1394343"/>
            <a:ext cx="8245636" cy="2915009"/>
          </a:xfrm>
          <a:prstGeom prst="rect">
            <a:avLst/>
          </a:prstGeom>
        </p:spPr>
        <p:txBody>
          <a:bodyPr/>
          <a:lstStyle/>
          <a:p>
            <a:r>
              <a:rPr lang="en-US"/>
              <a:t>Click icon to add picture</a:t>
            </a:r>
            <a:endParaRPr lang="en-GB"/>
          </a:p>
        </p:txBody>
      </p:sp>
      <p:sp>
        <p:nvSpPr>
          <p:cNvPr id="3" name="Text Placeholder 2">
            <a:extLst>
              <a:ext uri="{FF2B5EF4-FFF2-40B4-BE49-F238E27FC236}">
                <a16:creationId xmlns:a16="http://schemas.microsoft.com/office/drawing/2014/main" id="{D63E5B55-5F9D-504F-8F31-7DF5DA9AD711}"/>
              </a:ext>
            </a:extLst>
          </p:cNvPr>
          <p:cNvSpPr>
            <a:spLocks noGrp="1"/>
          </p:cNvSpPr>
          <p:nvPr>
            <p:ph type="body" sz="quarter" idx="15"/>
          </p:nvPr>
        </p:nvSpPr>
        <p:spPr>
          <a:xfrm>
            <a:off x="479425" y="4526790"/>
            <a:ext cx="3984919" cy="301017"/>
          </a:xfrm>
        </p:spPr>
        <p:txBody>
          <a:bodyPr/>
          <a:lstStyle>
            <a:lvl1pPr marL="127000" indent="0">
              <a:buNone/>
              <a:defRPr sz="1000" i="1">
                <a:solidFill>
                  <a:srgbClr val="002E40"/>
                </a:solidFill>
              </a:defRPr>
            </a:lvl1pPr>
            <a:lvl2pPr marL="584200" indent="0">
              <a:buNone/>
              <a:defRPr sz="1000" i="1">
                <a:solidFill>
                  <a:srgbClr val="002E40"/>
                </a:solidFill>
              </a:defRPr>
            </a:lvl2pPr>
            <a:lvl3pPr marL="1041400" indent="0">
              <a:buNone/>
              <a:defRPr sz="1000" i="1">
                <a:solidFill>
                  <a:srgbClr val="002E40"/>
                </a:solidFill>
              </a:defRPr>
            </a:lvl3pPr>
            <a:lvl4pPr marL="1498600" indent="0">
              <a:buNone/>
              <a:defRPr sz="1000" i="1">
                <a:solidFill>
                  <a:srgbClr val="002E40"/>
                </a:solidFill>
              </a:defRPr>
            </a:lvl4pPr>
            <a:lvl5pPr marL="1955800" indent="0">
              <a:buNone/>
              <a:defRPr sz="1000" i="1">
                <a:solidFill>
                  <a:srgbClr val="002E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Google Shape;20;p3">
            <a:extLst>
              <a:ext uri="{FF2B5EF4-FFF2-40B4-BE49-F238E27FC236}">
                <a16:creationId xmlns:a16="http://schemas.microsoft.com/office/drawing/2014/main" id="{C57C3DF7-151E-4342-8A07-A8810D521A6D}"/>
              </a:ext>
            </a:extLst>
          </p:cNvPr>
          <p:cNvSpPr txBox="1">
            <a:spLocks noGrp="1"/>
          </p:cNvSpPr>
          <p:nvPr>
            <p:ph type="title"/>
          </p:nvPr>
        </p:nvSpPr>
        <p:spPr>
          <a:xfrm>
            <a:off x="457199" y="447471"/>
            <a:ext cx="8268511" cy="786451"/>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4" name="Text Placeholder 10">
            <a:extLst>
              <a:ext uri="{FF2B5EF4-FFF2-40B4-BE49-F238E27FC236}">
                <a16:creationId xmlns:a16="http://schemas.microsoft.com/office/drawing/2014/main" id="{3DB8EC64-F964-B24F-8B9F-895FE3BBA0B3}"/>
              </a:ext>
            </a:extLst>
          </p:cNvPr>
          <p:cNvSpPr>
            <a:spLocks noGrp="1"/>
          </p:cNvSpPr>
          <p:nvPr>
            <p:ph type="body" sz="quarter" idx="17"/>
          </p:nvPr>
        </p:nvSpPr>
        <p:spPr>
          <a:xfrm>
            <a:off x="457199" y="287050"/>
            <a:ext cx="8268511"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7" name="Google Shape;13;p1">
            <a:extLst>
              <a:ext uri="{FF2B5EF4-FFF2-40B4-BE49-F238E27FC236}">
                <a16:creationId xmlns:a16="http://schemas.microsoft.com/office/drawing/2014/main" id="{E7703C18-829A-0E44-93B9-4163FC692565}"/>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26414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19" name="Rectangle 18">
            <a:extLst>
              <a:ext uri="{FF2B5EF4-FFF2-40B4-BE49-F238E27FC236}">
                <a16:creationId xmlns:a16="http://schemas.microsoft.com/office/drawing/2014/main" id="{8026052B-48AF-7D4C-A4A0-8DBA4D296A44}"/>
              </a:ext>
            </a:extLst>
          </p:cNvPr>
          <p:cNvSpPr/>
          <p:nvPr userDrawn="1"/>
        </p:nvSpPr>
        <p:spPr>
          <a:xfrm>
            <a:off x="0" y="1"/>
            <a:ext cx="9144000" cy="1254090"/>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icture Placeholder 6">
            <a:extLst>
              <a:ext uri="{FF2B5EF4-FFF2-40B4-BE49-F238E27FC236}">
                <a16:creationId xmlns:a16="http://schemas.microsoft.com/office/drawing/2014/main" id="{2D9A90AB-48E1-A442-92DA-EA18BED7A557}"/>
              </a:ext>
            </a:extLst>
          </p:cNvPr>
          <p:cNvSpPr>
            <a:spLocks noGrp="1"/>
          </p:cNvSpPr>
          <p:nvPr>
            <p:ph type="pic" sz="quarter" idx="13"/>
          </p:nvPr>
        </p:nvSpPr>
        <p:spPr>
          <a:xfrm>
            <a:off x="480074" y="1514744"/>
            <a:ext cx="3984919" cy="2567989"/>
          </a:xfrm>
          <a:prstGeom prst="rect">
            <a:avLst/>
          </a:prstGeom>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EECD4CD1-39D8-A745-8C96-9A0825405ED4}"/>
              </a:ext>
            </a:extLst>
          </p:cNvPr>
          <p:cNvSpPr>
            <a:spLocks noGrp="1"/>
          </p:cNvSpPr>
          <p:nvPr>
            <p:ph type="pic" sz="quarter" idx="14"/>
          </p:nvPr>
        </p:nvSpPr>
        <p:spPr>
          <a:xfrm>
            <a:off x="4692151" y="1514744"/>
            <a:ext cx="3984919" cy="2567989"/>
          </a:xfrm>
          <a:prstGeom prst="rect">
            <a:avLst/>
          </a:prstGeom>
        </p:spPr>
        <p:txBody>
          <a:bodyPr/>
          <a:lstStyle/>
          <a:p>
            <a:r>
              <a:rPr lang="en-US"/>
              <a:t>Click icon to add picture</a:t>
            </a:r>
            <a:endParaRPr lang="en-GB"/>
          </a:p>
        </p:txBody>
      </p:sp>
      <p:sp>
        <p:nvSpPr>
          <p:cNvPr id="3" name="Text Placeholder 2">
            <a:extLst>
              <a:ext uri="{FF2B5EF4-FFF2-40B4-BE49-F238E27FC236}">
                <a16:creationId xmlns:a16="http://schemas.microsoft.com/office/drawing/2014/main" id="{D63E5B55-5F9D-504F-8F31-7DF5DA9AD711}"/>
              </a:ext>
            </a:extLst>
          </p:cNvPr>
          <p:cNvSpPr>
            <a:spLocks noGrp="1"/>
          </p:cNvSpPr>
          <p:nvPr>
            <p:ph type="body" sz="quarter" idx="15"/>
          </p:nvPr>
        </p:nvSpPr>
        <p:spPr>
          <a:xfrm>
            <a:off x="479425" y="4241800"/>
            <a:ext cx="3984919" cy="301017"/>
          </a:xfrm>
        </p:spPr>
        <p:txBody>
          <a:bodyPr/>
          <a:lstStyle>
            <a:lvl1pPr marL="127000" indent="0">
              <a:buNone/>
              <a:defRPr sz="1000" i="1">
                <a:solidFill>
                  <a:srgbClr val="002E40"/>
                </a:solidFill>
              </a:defRPr>
            </a:lvl1pPr>
            <a:lvl2pPr marL="584200" indent="0">
              <a:buNone/>
              <a:defRPr sz="1000" i="1">
                <a:solidFill>
                  <a:srgbClr val="002E40"/>
                </a:solidFill>
              </a:defRPr>
            </a:lvl2pPr>
            <a:lvl3pPr marL="1041400" indent="0">
              <a:buNone/>
              <a:defRPr sz="1000" i="1">
                <a:solidFill>
                  <a:srgbClr val="002E40"/>
                </a:solidFill>
              </a:defRPr>
            </a:lvl3pPr>
            <a:lvl4pPr marL="1498600" indent="0">
              <a:buNone/>
              <a:defRPr sz="1000" i="1">
                <a:solidFill>
                  <a:srgbClr val="002E40"/>
                </a:solidFill>
              </a:defRPr>
            </a:lvl4pPr>
            <a:lvl5pPr marL="1955800" indent="0">
              <a:buNone/>
              <a:defRPr sz="1000" i="1">
                <a:solidFill>
                  <a:srgbClr val="002E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2">
            <a:extLst>
              <a:ext uri="{FF2B5EF4-FFF2-40B4-BE49-F238E27FC236}">
                <a16:creationId xmlns:a16="http://schemas.microsoft.com/office/drawing/2014/main" id="{90E96D14-D7A9-4740-A5E9-ABD88F9D3042}"/>
              </a:ext>
            </a:extLst>
          </p:cNvPr>
          <p:cNvSpPr>
            <a:spLocks noGrp="1"/>
          </p:cNvSpPr>
          <p:nvPr>
            <p:ph type="body" sz="quarter" idx="16"/>
          </p:nvPr>
        </p:nvSpPr>
        <p:spPr>
          <a:xfrm>
            <a:off x="4679656" y="4242341"/>
            <a:ext cx="3984919" cy="301017"/>
          </a:xfrm>
        </p:spPr>
        <p:txBody>
          <a:bodyPr/>
          <a:lstStyle>
            <a:lvl1pPr marL="127000" indent="0">
              <a:buNone/>
              <a:defRPr sz="1000" i="1">
                <a:solidFill>
                  <a:srgbClr val="002E40"/>
                </a:solidFill>
              </a:defRPr>
            </a:lvl1pPr>
            <a:lvl2pPr marL="584200" indent="0">
              <a:buNone/>
              <a:defRPr sz="1000" i="1">
                <a:solidFill>
                  <a:srgbClr val="002E40"/>
                </a:solidFill>
              </a:defRPr>
            </a:lvl2pPr>
            <a:lvl3pPr marL="1041400" indent="0">
              <a:buNone/>
              <a:defRPr sz="1000" i="1">
                <a:solidFill>
                  <a:srgbClr val="002E40"/>
                </a:solidFill>
              </a:defRPr>
            </a:lvl3pPr>
            <a:lvl4pPr marL="1498600" indent="0">
              <a:buNone/>
              <a:defRPr sz="1000" i="1">
                <a:solidFill>
                  <a:srgbClr val="002E40"/>
                </a:solidFill>
              </a:defRPr>
            </a:lvl4pPr>
            <a:lvl5pPr marL="1955800" indent="0">
              <a:buNone/>
              <a:defRPr sz="1000" i="1">
                <a:solidFill>
                  <a:srgbClr val="002E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Google Shape;20;p3">
            <a:extLst>
              <a:ext uri="{FF2B5EF4-FFF2-40B4-BE49-F238E27FC236}">
                <a16:creationId xmlns:a16="http://schemas.microsoft.com/office/drawing/2014/main" id="{C57C3DF7-151E-4342-8A07-A8810D521A6D}"/>
              </a:ext>
            </a:extLst>
          </p:cNvPr>
          <p:cNvSpPr txBox="1">
            <a:spLocks noGrp="1"/>
          </p:cNvSpPr>
          <p:nvPr>
            <p:ph type="title"/>
          </p:nvPr>
        </p:nvSpPr>
        <p:spPr>
          <a:xfrm>
            <a:off x="457199" y="447471"/>
            <a:ext cx="8268511" cy="786451"/>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F3F3F"/>
              </a:buClr>
              <a:buSzPts val="1800"/>
              <a:buNone/>
              <a:defRPr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4" name="Text Placeholder 10">
            <a:extLst>
              <a:ext uri="{FF2B5EF4-FFF2-40B4-BE49-F238E27FC236}">
                <a16:creationId xmlns:a16="http://schemas.microsoft.com/office/drawing/2014/main" id="{3DB8EC64-F964-B24F-8B9F-895FE3BBA0B3}"/>
              </a:ext>
            </a:extLst>
          </p:cNvPr>
          <p:cNvSpPr>
            <a:spLocks noGrp="1"/>
          </p:cNvSpPr>
          <p:nvPr>
            <p:ph type="body" sz="quarter" idx="17"/>
          </p:nvPr>
        </p:nvSpPr>
        <p:spPr>
          <a:xfrm>
            <a:off x="457199" y="287050"/>
            <a:ext cx="8268511"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10" name="Google Shape;13;p1">
            <a:extLst>
              <a:ext uri="{FF2B5EF4-FFF2-40B4-BE49-F238E27FC236}">
                <a16:creationId xmlns:a16="http://schemas.microsoft.com/office/drawing/2014/main" id="{EAABA637-D2F9-8B44-8C53-7FC40B84B405}"/>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021450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13" name="Rectangle 12">
            <a:extLst>
              <a:ext uri="{FF2B5EF4-FFF2-40B4-BE49-F238E27FC236}">
                <a16:creationId xmlns:a16="http://schemas.microsoft.com/office/drawing/2014/main" id="{6B16A728-B8F1-7D44-91B8-B9383D9128E7}"/>
              </a:ext>
            </a:extLst>
          </p:cNvPr>
          <p:cNvSpPr/>
          <p:nvPr userDrawn="1"/>
        </p:nvSpPr>
        <p:spPr>
          <a:xfrm>
            <a:off x="2709" y="0"/>
            <a:ext cx="9141291" cy="5143500"/>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627699"/>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2283239"/>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pic>
        <p:nvPicPr>
          <p:cNvPr id="7" name="Picture 6" descr="A picture containing drawing&#10;&#10;Description automatically generated">
            <a:extLst>
              <a:ext uri="{FF2B5EF4-FFF2-40B4-BE49-F238E27FC236}">
                <a16:creationId xmlns:a16="http://schemas.microsoft.com/office/drawing/2014/main" id="{96A8FC1D-A49B-A348-8D4B-C675E4890D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86029" y="978922"/>
            <a:ext cx="1771941" cy="741896"/>
          </a:xfrm>
          <a:prstGeom prst="rect">
            <a:avLst/>
          </a:prstGeom>
        </p:spPr>
      </p:pic>
      <p:sp>
        <p:nvSpPr>
          <p:cNvPr id="10" name="Google Shape;16;p2">
            <a:extLst>
              <a:ext uri="{FF2B5EF4-FFF2-40B4-BE49-F238E27FC236}">
                <a16:creationId xmlns:a16="http://schemas.microsoft.com/office/drawing/2014/main" id="{55043254-E1C5-ED43-AC6B-0F063E225015}"/>
              </a:ext>
            </a:extLst>
          </p:cNvPr>
          <p:cNvSpPr txBox="1">
            <a:spLocks/>
          </p:cNvSpPr>
          <p:nvPr userDrawn="1"/>
        </p:nvSpPr>
        <p:spPr>
          <a:xfrm>
            <a:off x="1826341" y="3010449"/>
            <a:ext cx="5480299" cy="140584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3F3F3F"/>
              </a:buClr>
              <a:buSzPts val="1800"/>
              <a:buFont typeface="Arial"/>
              <a:buNone/>
              <a:defRPr sz="3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n-GB" dirty="0"/>
          </a:p>
        </p:txBody>
      </p:sp>
      <p:sp>
        <p:nvSpPr>
          <p:cNvPr id="11" name="Google Shape;13;p1">
            <a:extLst>
              <a:ext uri="{FF2B5EF4-FFF2-40B4-BE49-F238E27FC236}">
                <a16:creationId xmlns:a16="http://schemas.microsoft.com/office/drawing/2014/main" id="{96DBF296-438A-BF41-AF61-BB8CC626A6FC}"/>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2" name="Picture 11" descr="A picture containing drawing&#10;&#10;Description automatically generated">
            <a:extLst>
              <a:ext uri="{FF2B5EF4-FFF2-40B4-BE49-F238E27FC236}">
                <a16:creationId xmlns:a16="http://schemas.microsoft.com/office/drawing/2014/main" id="{53257FF5-1C9C-BB4C-B73C-B1039B9CBF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41445184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5B75D-F3F5-1FC9-22E2-B1A96F0A6D2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207DBDD-2DEB-3ABB-31E3-8D3C4A0E8E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ADFE0D8-3324-D1E0-463E-6B9B212EB758}"/>
              </a:ext>
            </a:extLst>
          </p:cNvPr>
          <p:cNvSpPr>
            <a:spLocks noGrp="1"/>
          </p:cNvSpPr>
          <p:nvPr>
            <p:ph type="dt" sz="half" idx="10"/>
          </p:nvPr>
        </p:nvSpPr>
        <p:spPr/>
        <p:txBody>
          <a:bodyPr/>
          <a:lstStyle/>
          <a:p>
            <a:fld id="{2BD577DF-13B7-4385-97A5-46323B34B1FB}" type="datetimeFigureOut">
              <a:rPr lang="en-GB" smtClean="0"/>
              <a:t>23/04/2024</a:t>
            </a:fld>
            <a:endParaRPr lang="en-GB"/>
          </a:p>
        </p:txBody>
      </p:sp>
      <p:sp>
        <p:nvSpPr>
          <p:cNvPr id="5" name="Footer Placeholder 4">
            <a:extLst>
              <a:ext uri="{FF2B5EF4-FFF2-40B4-BE49-F238E27FC236}">
                <a16:creationId xmlns:a16="http://schemas.microsoft.com/office/drawing/2014/main" id="{B6F33F20-B8EA-14DD-56B9-58103CD80F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924F4D-41CD-7D54-7194-C9E33B9F2833}"/>
              </a:ext>
            </a:extLst>
          </p:cNvPr>
          <p:cNvSpPr>
            <a:spLocks noGrp="1"/>
          </p:cNvSpPr>
          <p:nvPr>
            <p:ph type="sldNum" sz="quarter" idx="12"/>
          </p:nvPr>
        </p:nvSpPr>
        <p:spPr/>
        <p:txBody>
          <a:bodyPr/>
          <a:lstStyle/>
          <a:p>
            <a:fld id="{BE6D2BAD-2F76-47E2-BF7C-C773816E5A36}" type="slidenum">
              <a:rPr lang="en-GB" smtClean="0"/>
              <a:t>‹#›</a:t>
            </a:fld>
            <a:endParaRPr lang="en-GB"/>
          </a:p>
        </p:txBody>
      </p:sp>
    </p:spTree>
    <p:extLst>
      <p:ext uri="{BB962C8B-B14F-4D97-AF65-F5344CB8AC3E}">
        <p14:creationId xmlns:p14="http://schemas.microsoft.com/office/powerpoint/2010/main" val="2461850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6BB9-33E3-497C-87EC-A06320A7093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AAE2DF0F-1417-49C0-909D-0253948DED0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E7F647E-54C6-4B64-A24B-0F9AEEEDCA77}"/>
              </a:ext>
            </a:extLst>
          </p:cNvPr>
          <p:cNvSpPr>
            <a:spLocks noGrp="1"/>
          </p:cNvSpPr>
          <p:nvPr>
            <p:ph type="dt" sz="half" idx="10"/>
          </p:nvPr>
        </p:nvSpPr>
        <p:spPr/>
        <p:txBody>
          <a:bodyPr/>
          <a:lstStyle/>
          <a:p>
            <a:fld id="{5FBEFB9C-42B6-4E49-9535-2EADA661C771}" type="datetimeFigureOut">
              <a:rPr lang="en-GB" smtClean="0"/>
              <a:t>23/04/2024</a:t>
            </a:fld>
            <a:endParaRPr lang="en-GB"/>
          </a:p>
        </p:txBody>
      </p:sp>
      <p:sp>
        <p:nvSpPr>
          <p:cNvPr id="5" name="Footer Placeholder 4">
            <a:extLst>
              <a:ext uri="{FF2B5EF4-FFF2-40B4-BE49-F238E27FC236}">
                <a16:creationId xmlns:a16="http://schemas.microsoft.com/office/drawing/2014/main" id="{8D1F810E-827D-4C7F-8D28-0AA1C728F8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1CCDD2-6C6E-459C-A26B-AAA776E29289}"/>
              </a:ext>
            </a:extLst>
          </p:cNvPr>
          <p:cNvSpPr>
            <a:spLocks noGrp="1"/>
          </p:cNvSpPr>
          <p:nvPr>
            <p:ph type="sldNum" sz="quarter" idx="12"/>
          </p:nvPr>
        </p:nvSpPr>
        <p:spPr/>
        <p:txBody>
          <a:bodyPr/>
          <a:lstStyle/>
          <a:p>
            <a:fld id="{6AFEFF16-0191-4569-87C2-885F47F13C20}" type="slidenum">
              <a:rPr lang="en-GB" smtClean="0"/>
              <a:t>‹#›</a:t>
            </a:fld>
            <a:endParaRPr lang="en-GB"/>
          </a:p>
        </p:txBody>
      </p:sp>
    </p:spTree>
    <p:extLst>
      <p:ext uri="{BB962C8B-B14F-4D97-AF65-F5344CB8AC3E}">
        <p14:creationId xmlns:p14="http://schemas.microsoft.com/office/powerpoint/2010/main" val="3303486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sp>
        <p:nvSpPr>
          <p:cNvPr id="7" name="Google Shape;20;p3">
            <a:extLst>
              <a:ext uri="{FF2B5EF4-FFF2-40B4-BE49-F238E27FC236}">
                <a16:creationId xmlns:a16="http://schemas.microsoft.com/office/drawing/2014/main" id="{90F71D3D-3BBC-1F48-8DAE-E72088465DF2}"/>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0" name="Google Shape;21;p3">
            <a:extLst>
              <a:ext uri="{FF2B5EF4-FFF2-40B4-BE49-F238E27FC236}">
                <a16:creationId xmlns:a16="http://schemas.microsoft.com/office/drawing/2014/main" id="{49D16FDD-01BC-D149-9473-B1F1CF83F89E}"/>
              </a:ext>
            </a:extLst>
          </p:cNvPr>
          <p:cNvSpPr txBox="1">
            <a:spLocks noGrp="1"/>
          </p:cNvSpPr>
          <p:nvPr>
            <p:ph type="body" idx="1"/>
          </p:nvPr>
        </p:nvSpPr>
        <p:spPr>
          <a:xfrm>
            <a:off x="649704" y="1284973"/>
            <a:ext cx="7852133" cy="3212503"/>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2" name="Text Placeholder 10">
            <a:extLst>
              <a:ext uri="{FF2B5EF4-FFF2-40B4-BE49-F238E27FC236}">
                <a16:creationId xmlns:a16="http://schemas.microsoft.com/office/drawing/2014/main" id="{8A77CF24-4EF0-D642-9881-78EBAC121790}"/>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
        <p:nvSpPr>
          <p:cNvPr id="6" name="Google Shape;13;p1">
            <a:extLst>
              <a:ext uri="{FF2B5EF4-FFF2-40B4-BE49-F238E27FC236}">
                <a16:creationId xmlns:a16="http://schemas.microsoft.com/office/drawing/2014/main" id="{1C29DC2D-0C60-4048-8439-59E0C6A4BB31}"/>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69595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7" name="Google Shape;20;p3">
            <a:extLst>
              <a:ext uri="{FF2B5EF4-FFF2-40B4-BE49-F238E27FC236}">
                <a16:creationId xmlns:a16="http://schemas.microsoft.com/office/drawing/2014/main" id="{90F71D3D-3BBC-1F48-8DAE-E72088465DF2}"/>
              </a:ext>
            </a:extLst>
          </p:cNvPr>
          <p:cNvSpPr txBox="1">
            <a:spLocks noGrp="1"/>
          </p:cNvSpPr>
          <p:nvPr>
            <p:ph type="title"/>
          </p:nvPr>
        </p:nvSpPr>
        <p:spPr>
          <a:xfrm>
            <a:off x="640080" y="199498"/>
            <a:ext cx="7861758" cy="857250"/>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5" name="Google Shape;13;p1">
            <a:extLst>
              <a:ext uri="{FF2B5EF4-FFF2-40B4-BE49-F238E27FC236}">
                <a16:creationId xmlns:a16="http://schemas.microsoft.com/office/drawing/2014/main" id="{FF7402B6-E715-E540-AE60-1840CFDA5A0D}"/>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
        <p:nvSpPr>
          <p:cNvPr id="12" name="Google Shape;21;p3">
            <a:extLst>
              <a:ext uri="{FF2B5EF4-FFF2-40B4-BE49-F238E27FC236}">
                <a16:creationId xmlns:a16="http://schemas.microsoft.com/office/drawing/2014/main" id="{2CC3AAF0-8DF6-1242-B652-1E60D8A92FC7}"/>
              </a:ext>
            </a:extLst>
          </p:cNvPr>
          <p:cNvSpPr txBox="1">
            <a:spLocks noGrp="1"/>
          </p:cNvSpPr>
          <p:nvPr>
            <p:ph type="body" idx="1"/>
          </p:nvPr>
        </p:nvSpPr>
        <p:spPr>
          <a:xfrm>
            <a:off x="649704" y="1284973"/>
            <a:ext cx="7852133" cy="3212503"/>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141355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6" name="Picture 5" descr="A picture containing necklace, drawing, knot&#10;&#10;Description automatically generated">
            <a:extLst>
              <a:ext uri="{FF2B5EF4-FFF2-40B4-BE49-F238E27FC236}">
                <a16:creationId xmlns:a16="http://schemas.microsoft.com/office/drawing/2014/main" id="{C6450766-EF09-6C4D-9BC5-D3EA7A1462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456" t="-100800"/>
          <a:stretch/>
        </p:blipFill>
        <p:spPr>
          <a:xfrm>
            <a:off x="6887704" y="2101174"/>
            <a:ext cx="2256296" cy="3042326"/>
          </a:xfrm>
          <a:prstGeom prst="rect">
            <a:avLst/>
          </a:prstGeom>
        </p:spPr>
      </p:pic>
      <p:sp>
        <p:nvSpPr>
          <p:cNvPr id="8" name="Google Shape;13;p1">
            <a:extLst>
              <a:ext uri="{FF2B5EF4-FFF2-40B4-BE49-F238E27FC236}">
                <a16:creationId xmlns:a16="http://schemas.microsoft.com/office/drawing/2014/main" id="{624DCA4E-7483-484A-9E7C-BC3F28110961}"/>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
        <p:nvSpPr>
          <p:cNvPr id="11" name="Google Shape;20;p3">
            <a:extLst>
              <a:ext uri="{FF2B5EF4-FFF2-40B4-BE49-F238E27FC236}">
                <a16:creationId xmlns:a16="http://schemas.microsoft.com/office/drawing/2014/main" id="{B701C0B9-76D5-3947-84D9-1B5311479232}"/>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3" name="Google Shape;21;p3">
            <a:extLst>
              <a:ext uri="{FF2B5EF4-FFF2-40B4-BE49-F238E27FC236}">
                <a16:creationId xmlns:a16="http://schemas.microsoft.com/office/drawing/2014/main" id="{9ED12C2B-0357-B645-BF68-B8E71F015014}"/>
              </a:ext>
            </a:extLst>
          </p:cNvPr>
          <p:cNvSpPr txBox="1">
            <a:spLocks noGrp="1"/>
          </p:cNvSpPr>
          <p:nvPr>
            <p:ph type="body" idx="1"/>
          </p:nvPr>
        </p:nvSpPr>
        <p:spPr>
          <a:xfrm>
            <a:off x="649704" y="1284973"/>
            <a:ext cx="7852133" cy="3212503"/>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4" name="Text Placeholder 10">
            <a:extLst>
              <a:ext uri="{FF2B5EF4-FFF2-40B4-BE49-F238E27FC236}">
                <a16:creationId xmlns:a16="http://schemas.microsoft.com/office/drawing/2014/main" id="{36ECAECA-3F73-5146-909F-29D566777883}"/>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67064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5" name="Picture 4" descr="A close up of a rock&#10;&#10;Description automatically generated">
            <a:extLst>
              <a:ext uri="{FF2B5EF4-FFF2-40B4-BE49-F238E27FC236}">
                <a16:creationId xmlns:a16="http://schemas.microsoft.com/office/drawing/2014/main" id="{FCD03C70-BA28-9441-9BBB-BE912D08DD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4" y="3630496"/>
            <a:ext cx="9141291" cy="1513004"/>
          </a:xfrm>
          <a:prstGeom prst="rect">
            <a:avLst/>
          </a:prstGeom>
        </p:spPr>
      </p:pic>
      <p:sp>
        <p:nvSpPr>
          <p:cNvPr id="14" name="Google Shape;13;p1">
            <a:extLst>
              <a:ext uri="{FF2B5EF4-FFF2-40B4-BE49-F238E27FC236}">
                <a16:creationId xmlns:a16="http://schemas.microsoft.com/office/drawing/2014/main" id="{B6011069-5EFB-FB4E-B486-B22551B967B4}"/>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5" name="Picture 14" descr="A picture containing drawing&#10;&#10;Description automatically generated">
            <a:extLst>
              <a:ext uri="{FF2B5EF4-FFF2-40B4-BE49-F238E27FC236}">
                <a16:creationId xmlns:a16="http://schemas.microsoft.com/office/drawing/2014/main" id="{F27FBE02-2956-304A-AF29-9318D536F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
        <p:nvSpPr>
          <p:cNvPr id="8" name="Google Shape;20;p3">
            <a:extLst>
              <a:ext uri="{FF2B5EF4-FFF2-40B4-BE49-F238E27FC236}">
                <a16:creationId xmlns:a16="http://schemas.microsoft.com/office/drawing/2014/main" id="{F2C49A8A-B3DD-AB41-8B63-90FC1591480B}"/>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9" name="Google Shape;21;p3">
            <a:extLst>
              <a:ext uri="{FF2B5EF4-FFF2-40B4-BE49-F238E27FC236}">
                <a16:creationId xmlns:a16="http://schemas.microsoft.com/office/drawing/2014/main" id="{DA7B4D7C-7EC2-D945-B7B7-0ABFD8BD529B}"/>
              </a:ext>
            </a:extLst>
          </p:cNvPr>
          <p:cNvSpPr txBox="1">
            <a:spLocks noGrp="1"/>
          </p:cNvSpPr>
          <p:nvPr>
            <p:ph type="body" idx="1"/>
          </p:nvPr>
        </p:nvSpPr>
        <p:spPr>
          <a:xfrm>
            <a:off x="649704" y="1284974"/>
            <a:ext cx="7852133" cy="2305250"/>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1" name="Text Placeholder 10">
            <a:extLst>
              <a:ext uri="{FF2B5EF4-FFF2-40B4-BE49-F238E27FC236}">
                <a16:creationId xmlns:a16="http://schemas.microsoft.com/office/drawing/2014/main" id="{19416506-CD3F-2B4D-89CA-70C59209ACC5}"/>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36828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9" name="Picture 8" descr="A picture containing screen, object, tree&#10;&#10;Description automatically generated">
            <a:extLst>
              <a:ext uri="{FF2B5EF4-FFF2-40B4-BE49-F238E27FC236}">
                <a16:creationId xmlns:a16="http://schemas.microsoft.com/office/drawing/2014/main" id="{51D442F6-E704-FA48-8F0B-E28B888700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30497"/>
            <a:ext cx="9141291" cy="1513004"/>
          </a:xfrm>
          <a:prstGeom prst="rect">
            <a:avLst/>
          </a:prstGeom>
        </p:spPr>
      </p:pic>
      <p:sp>
        <p:nvSpPr>
          <p:cNvPr id="8" name="Google Shape;13;p1">
            <a:extLst>
              <a:ext uri="{FF2B5EF4-FFF2-40B4-BE49-F238E27FC236}">
                <a16:creationId xmlns:a16="http://schemas.microsoft.com/office/drawing/2014/main" id="{EEE7F7BA-1A9E-E748-8E46-ADC6DE438086}"/>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3" name="Picture 12" descr="A picture containing drawing&#10;&#10;Description automatically generated">
            <a:extLst>
              <a:ext uri="{FF2B5EF4-FFF2-40B4-BE49-F238E27FC236}">
                <a16:creationId xmlns:a16="http://schemas.microsoft.com/office/drawing/2014/main" id="{1CE2559B-CC35-1C43-86AD-19AD6E81A6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
        <p:nvSpPr>
          <p:cNvPr id="11" name="Google Shape;20;p3">
            <a:extLst>
              <a:ext uri="{FF2B5EF4-FFF2-40B4-BE49-F238E27FC236}">
                <a16:creationId xmlns:a16="http://schemas.microsoft.com/office/drawing/2014/main" id="{624414BF-08F2-DE44-B21E-343515E49861}"/>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4" name="Google Shape;21;p3">
            <a:extLst>
              <a:ext uri="{FF2B5EF4-FFF2-40B4-BE49-F238E27FC236}">
                <a16:creationId xmlns:a16="http://schemas.microsoft.com/office/drawing/2014/main" id="{7B7FA9C9-8C9C-CC41-B69F-238F5A8EF6DD}"/>
              </a:ext>
            </a:extLst>
          </p:cNvPr>
          <p:cNvSpPr txBox="1">
            <a:spLocks noGrp="1"/>
          </p:cNvSpPr>
          <p:nvPr>
            <p:ph type="body" idx="1"/>
          </p:nvPr>
        </p:nvSpPr>
        <p:spPr>
          <a:xfrm>
            <a:off x="649704" y="1284974"/>
            <a:ext cx="7852133" cy="2305250"/>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5" name="Text Placeholder 10">
            <a:extLst>
              <a:ext uri="{FF2B5EF4-FFF2-40B4-BE49-F238E27FC236}">
                <a16:creationId xmlns:a16="http://schemas.microsoft.com/office/drawing/2014/main" id="{5F9D3757-7896-8946-A918-430DFFCCDBEF}"/>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24213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5" name="Picture 4" descr="A close up of a rock&#10;&#10;Description automatically generated">
            <a:extLst>
              <a:ext uri="{FF2B5EF4-FFF2-40B4-BE49-F238E27FC236}">
                <a16:creationId xmlns:a16="http://schemas.microsoft.com/office/drawing/2014/main" id="{FCD03C70-BA28-9441-9BBB-BE912D08DD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4" y="4357048"/>
            <a:ext cx="9141291" cy="786452"/>
          </a:xfrm>
          <a:prstGeom prst="rect">
            <a:avLst/>
          </a:prstGeom>
        </p:spPr>
      </p:pic>
      <p:sp>
        <p:nvSpPr>
          <p:cNvPr id="8" name="Google Shape;13;p1">
            <a:extLst>
              <a:ext uri="{FF2B5EF4-FFF2-40B4-BE49-F238E27FC236}">
                <a16:creationId xmlns:a16="http://schemas.microsoft.com/office/drawing/2014/main" id="{598EEAE1-4DF0-224E-907A-797631D7ADB2}"/>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9" name="Picture 8" descr="A close up of a logo&#10;&#10;Description automatically generated">
            <a:extLst>
              <a:ext uri="{FF2B5EF4-FFF2-40B4-BE49-F238E27FC236}">
                <a16:creationId xmlns:a16="http://schemas.microsoft.com/office/drawing/2014/main" id="{9BC9A15F-9070-9F4E-80C2-85DA0C4E09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5" y="4590595"/>
            <a:ext cx="366815" cy="366815"/>
          </a:xfrm>
          <a:prstGeom prst="rect">
            <a:avLst/>
          </a:prstGeom>
        </p:spPr>
      </p:pic>
      <p:sp>
        <p:nvSpPr>
          <p:cNvPr id="11" name="Google Shape;20;p3">
            <a:extLst>
              <a:ext uri="{FF2B5EF4-FFF2-40B4-BE49-F238E27FC236}">
                <a16:creationId xmlns:a16="http://schemas.microsoft.com/office/drawing/2014/main" id="{1D105C96-C4E4-C547-A083-F6E01CDEF010}"/>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3" name="Google Shape;21;p3">
            <a:extLst>
              <a:ext uri="{FF2B5EF4-FFF2-40B4-BE49-F238E27FC236}">
                <a16:creationId xmlns:a16="http://schemas.microsoft.com/office/drawing/2014/main" id="{747555D1-234C-C243-8EED-699F9CC316F8}"/>
              </a:ext>
            </a:extLst>
          </p:cNvPr>
          <p:cNvSpPr txBox="1">
            <a:spLocks noGrp="1"/>
          </p:cNvSpPr>
          <p:nvPr>
            <p:ph type="body" idx="1"/>
          </p:nvPr>
        </p:nvSpPr>
        <p:spPr>
          <a:xfrm>
            <a:off x="649704" y="1284974"/>
            <a:ext cx="7852133" cy="2305250"/>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4" name="Text Placeholder 10">
            <a:extLst>
              <a:ext uri="{FF2B5EF4-FFF2-40B4-BE49-F238E27FC236}">
                <a16:creationId xmlns:a16="http://schemas.microsoft.com/office/drawing/2014/main" id="{5CC9D5F4-9E74-B34F-9C62-E2AD09057707}"/>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245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9" name="Picture 8" descr="A picture containing screen, object, tree&#10;&#10;Description automatically generated">
            <a:extLst>
              <a:ext uri="{FF2B5EF4-FFF2-40B4-BE49-F238E27FC236}">
                <a16:creationId xmlns:a16="http://schemas.microsoft.com/office/drawing/2014/main" id="{51D442F6-E704-FA48-8F0B-E28B888700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357049"/>
            <a:ext cx="9141291" cy="786451"/>
          </a:xfrm>
          <a:prstGeom prst="rect">
            <a:avLst/>
          </a:prstGeom>
        </p:spPr>
      </p:pic>
      <p:sp>
        <p:nvSpPr>
          <p:cNvPr id="8" name="Google Shape;13;p1">
            <a:extLst>
              <a:ext uri="{FF2B5EF4-FFF2-40B4-BE49-F238E27FC236}">
                <a16:creationId xmlns:a16="http://schemas.microsoft.com/office/drawing/2014/main" id="{AA542425-A56B-9D46-9D5F-3BE646AA2B7E}"/>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3" name="Picture 12" descr="A picture containing drawing&#10;&#10;Description automatically generated">
            <a:extLst>
              <a:ext uri="{FF2B5EF4-FFF2-40B4-BE49-F238E27FC236}">
                <a16:creationId xmlns:a16="http://schemas.microsoft.com/office/drawing/2014/main" id="{65C79C86-1124-184A-A208-6EDFB1B13BC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
        <p:nvSpPr>
          <p:cNvPr id="11" name="Google Shape;20;p3">
            <a:extLst>
              <a:ext uri="{FF2B5EF4-FFF2-40B4-BE49-F238E27FC236}">
                <a16:creationId xmlns:a16="http://schemas.microsoft.com/office/drawing/2014/main" id="{456D8D65-FD44-BF42-B8B8-FEE461EDBB10}"/>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14" name="Google Shape;21;p3">
            <a:extLst>
              <a:ext uri="{FF2B5EF4-FFF2-40B4-BE49-F238E27FC236}">
                <a16:creationId xmlns:a16="http://schemas.microsoft.com/office/drawing/2014/main" id="{35DA7754-9AAE-8B4E-B061-E16E838AEAA6}"/>
              </a:ext>
            </a:extLst>
          </p:cNvPr>
          <p:cNvSpPr txBox="1">
            <a:spLocks noGrp="1"/>
          </p:cNvSpPr>
          <p:nvPr>
            <p:ph type="body" idx="1"/>
          </p:nvPr>
        </p:nvSpPr>
        <p:spPr>
          <a:xfrm>
            <a:off x="649704" y="1284974"/>
            <a:ext cx="7852133" cy="2305250"/>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5" name="Text Placeholder 10">
            <a:extLst>
              <a:ext uri="{FF2B5EF4-FFF2-40B4-BE49-F238E27FC236}">
                <a16:creationId xmlns:a16="http://schemas.microsoft.com/office/drawing/2014/main" id="{7AF2FFA9-3B82-044C-916E-1530DDA2E5DF}"/>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81508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42550" y="646024"/>
            <a:ext cx="7859287" cy="32612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rgbClr val="3F3F3F"/>
              </a:buClr>
              <a:buSzPts val="2400"/>
              <a:buFont typeface="Arial"/>
              <a:buNone/>
              <a:defRPr sz="2400" b="0"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642550" y="1294598"/>
            <a:ext cx="7859287" cy="3202878"/>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L="914400" marR="0" lvl="1" indent="-330200" algn="l" rtl="0">
              <a:spcBef>
                <a:spcPts val="6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L="1371600" marR="0" lvl="2" indent="-330200" algn="l" rtl="0">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L="1828800" marR="0" lvl="3" indent="-330200" algn="l" rtl="0">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L="2286000" marR="0" lvl="4" indent="-330200" algn="l" rtl="0">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dirty="0"/>
          </a:p>
        </p:txBody>
      </p:sp>
      <p:sp>
        <p:nvSpPr>
          <p:cNvPr id="13" name="Google Shape;13;p1"/>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3" name="Picture 2" descr="A close up of a logo&#10;&#10;Description automatically generated">
            <a:extLst>
              <a:ext uri="{FF2B5EF4-FFF2-40B4-BE49-F238E27FC236}">
                <a16:creationId xmlns:a16="http://schemas.microsoft.com/office/drawing/2014/main" id="{399A783F-6AF8-AE4E-90D1-DE07F54E6A7E}"/>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572175" y="4590595"/>
            <a:ext cx="366815" cy="36681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81" r:id="rId3"/>
    <p:sldLayoutId id="2147483691" r:id="rId4"/>
    <p:sldLayoutId id="2147483692" r:id="rId5"/>
    <p:sldLayoutId id="2147483696" r:id="rId6"/>
    <p:sldLayoutId id="2147483697" r:id="rId7"/>
    <p:sldLayoutId id="2147483701" r:id="rId8"/>
    <p:sldLayoutId id="2147483702" r:id="rId9"/>
    <p:sldLayoutId id="2147483698" r:id="rId10"/>
    <p:sldLayoutId id="2147483699" r:id="rId11"/>
    <p:sldLayoutId id="2147483663" r:id="rId12"/>
    <p:sldLayoutId id="2147483679" r:id="rId13"/>
    <p:sldLayoutId id="2147483687" r:id="rId14"/>
    <p:sldLayoutId id="2147483689" r:id="rId15"/>
    <p:sldLayoutId id="2147483690" r:id="rId16"/>
    <p:sldLayoutId id="2147483686" r:id="rId17"/>
    <p:sldLayoutId id="2147483688" r:id="rId18"/>
    <p:sldLayoutId id="2147483658" r:id="rId19"/>
    <p:sldLayoutId id="2147483695" r:id="rId20"/>
    <p:sldLayoutId id="2147483684" r:id="rId21"/>
    <p:sldLayoutId id="2147483667" r:id="rId22"/>
    <p:sldLayoutId id="2147483694" r:id="rId23"/>
    <p:sldLayoutId id="2147483693" r:id="rId24"/>
    <p:sldLayoutId id="2147483700" r:id="rId25"/>
    <p:sldLayoutId id="2147483703" r:id="rId26"/>
    <p:sldLayoutId id="2147483704" r:id="rId27"/>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rgbClr val="AD9C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AD9C70"/>
        </a:buClr>
        <a:buFont typeface="Arial"/>
        <a:defRPr sz="1400" b="0" i="0" u="none" strike="noStrike" cap="none">
          <a:solidFill>
            <a:srgbClr val="AD9C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image" Target="../media/image156.png"/><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170" Type="http://schemas.openxmlformats.org/officeDocument/2006/relationships/image" Target="../media/image92.png"/><Relationship Id="rId226" Type="http://schemas.openxmlformats.org/officeDocument/2006/relationships/image" Target="../media/image120.png"/><Relationship Id="rId268" Type="http://schemas.openxmlformats.org/officeDocument/2006/relationships/image" Target="../media/image141.png"/><Relationship Id="rId32" Type="http://schemas.openxmlformats.org/officeDocument/2006/relationships/image" Target="../media/image230.png"/><Relationship Id="rId74" Type="http://schemas.openxmlformats.org/officeDocument/2006/relationships/image" Target="../media/image44.png"/><Relationship Id="rId128" Type="http://schemas.openxmlformats.org/officeDocument/2006/relationships/image" Target="../media/image71.png"/><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customXml" Target="../ink/ink118.xml"/><Relationship Id="rId279" Type="http://schemas.openxmlformats.org/officeDocument/2006/relationships/customXml" Target="../ink/ink139.xml"/><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image" Target="../media/image1560.png"/><Relationship Id="rId304" Type="http://schemas.openxmlformats.org/officeDocument/2006/relationships/image" Target="../media/image161.png"/><Relationship Id="rId85" Type="http://schemas.openxmlformats.org/officeDocument/2006/relationships/customXml" Target="../ink/ink42.xml"/><Relationship Id="rId150" Type="http://schemas.openxmlformats.org/officeDocument/2006/relationships/image" Target="../media/image82.png"/><Relationship Id="rId192" Type="http://schemas.openxmlformats.org/officeDocument/2006/relationships/image" Target="../media/image103.png"/><Relationship Id="rId206" Type="http://schemas.openxmlformats.org/officeDocument/2006/relationships/image" Target="../media/image110.png"/><Relationship Id="rId248" Type="http://schemas.openxmlformats.org/officeDocument/2006/relationships/image" Target="../media/image131.png"/><Relationship Id="rId12" Type="http://schemas.openxmlformats.org/officeDocument/2006/relationships/image" Target="../media/image311.png"/><Relationship Id="rId108" Type="http://schemas.openxmlformats.org/officeDocument/2006/relationships/image" Target="../media/image61.png"/><Relationship Id="rId54" Type="http://schemas.openxmlformats.org/officeDocument/2006/relationships/image" Target="../media/image340.png"/><Relationship Id="rId96" Type="http://schemas.openxmlformats.org/officeDocument/2006/relationships/image" Target="../media/image55.png"/><Relationship Id="rId161" Type="http://schemas.openxmlformats.org/officeDocument/2006/relationships/customXml" Target="../ink/ink80.xml"/><Relationship Id="rId217" Type="http://schemas.openxmlformats.org/officeDocument/2006/relationships/customXml" Target="../ink/ink108.xml"/><Relationship Id="rId6" Type="http://schemas.openxmlformats.org/officeDocument/2006/relationships/image" Target="../media/image281.png"/><Relationship Id="rId238" Type="http://schemas.openxmlformats.org/officeDocument/2006/relationships/image" Target="../media/image126.png"/><Relationship Id="rId259" Type="http://schemas.openxmlformats.org/officeDocument/2006/relationships/customXml" Target="../ink/ink129.xml"/><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142.png"/><Relationship Id="rId291" Type="http://schemas.openxmlformats.org/officeDocument/2006/relationships/customXml" Target="../ink/ink144.xml"/><Relationship Id="rId305" Type="http://schemas.openxmlformats.org/officeDocument/2006/relationships/image" Target="../media/image162.png"/><Relationship Id="rId44" Type="http://schemas.openxmlformats.org/officeDocument/2006/relationships/image" Target="../media/image290.png"/><Relationship Id="rId65" Type="http://schemas.openxmlformats.org/officeDocument/2006/relationships/customXml" Target="../ink/ink32.xml"/><Relationship Id="rId86" Type="http://schemas.openxmlformats.org/officeDocument/2006/relationships/image" Target="../media/image50.png"/><Relationship Id="rId130" Type="http://schemas.openxmlformats.org/officeDocument/2006/relationships/image" Target="../media/image72.png"/><Relationship Id="rId151" Type="http://schemas.openxmlformats.org/officeDocument/2006/relationships/customXml" Target="../ink/ink75.xml"/><Relationship Id="rId172" Type="http://schemas.openxmlformats.org/officeDocument/2006/relationships/image" Target="../media/image93.png"/><Relationship Id="rId193" Type="http://schemas.openxmlformats.org/officeDocument/2006/relationships/customXml" Target="../ink/ink96.xml"/><Relationship Id="rId207" Type="http://schemas.openxmlformats.org/officeDocument/2006/relationships/customXml" Target="../ink/ink103.xml"/><Relationship Id="rId228" Type="http://schemas.openxmlformats.org/officeDocument/2006/relationships/image" Target="../media/image121.png"/><Relationship Id="rId249" Type="http://schemas.openxmlformats.org/officeDocument/2006/relationships/customXml" Target="../ink/ink124.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37.png"/><Relationship Id="rId281" Type="http://schemas.openxmlformats.org/officeDocument/2006/relationships/customXml" Target="../ink/ink140.xml"/><Relationship Id="rId34" Type="http://schemas.openxmlformats.org/officeDocument/2006/relationships/image" Target="../media/image240.png"/><Relationship Id="rId55" Type="http://schemas.openxmlformats.org/officeDocument/2006/relationships/customXml" Target="../ink/ink27.xml"/><Relationship Id="rId76" Type="http://schemas.openxmlformats.org/officeDocument/2006/relationships/image" Target="../media/image45.png"/><Relationship Id="rId97" Type="http://schemas.openxmlformats.org/officeDocument/2006/relationships/customXml" Target="../ink/ink48.xml"/><Relationship Id="rId120" Type="http://schemas.openxmlformats.org/officeDocument/2006/relationships/image" Target="../media/image67.png"/><Relationship Id="rId141" Type="http://schemas.openxmlformats.org/officeDocument/2006/relationships/customXml" Target="../ink/ink70.xml"/><Relationship Id="rId7" Type="http://schemas.openxmlformats.org/officeDocument/2006/relationships/customXml" Target="../ink/ink3.xml"/><Relationship Id="rId162" Type="http://schemas.openxmlformats.org/officeDocument/2006/relationships/image" Target="../media/image88.png"/><Relationship Id="rId183" Type="http://schemas.openxmlformats.org/officeDocument/2006/relationships/customXml" Target="../ink/ink91.xml"/><Relationship Id="rId218" Type="http://schemas.openxmlformats.org/officeDocument/2006/relationships/image" Target="../media/image116.png"/><Relationship Id="rId239" Type="http://schemas.openxmlformats.org/officeDocument/2006/relationships/customXml" Target="../ink/ink119.xml"/><Relationship Id="rId250" Type="http://schemas.openxmlformats.org/officeDocument/2006/relationships/image" Target="../media/image132.png"/><Relationship Id="rId271" Type="http://schemas.openxmlformats.org/officeDocument/2006/relationships/customXml" Target="../ink/ink135.xml"/><Relationship Id="rId292" Type="http://schemas.openxmlformats.org/officeDocument/2006/relationships/image" Target="../media/image1570.png"/><Relationship Id="rId24" Type="http://schemas.openxmlformats.org/officeDocument/2006/relationships/image" Target="../media/image19.png"/><Relationship Id="rId45" Type="http://schemas.openxmlformats.org/officeDocument/2006/relationships/customXml" Target="../ink/ink22.xml"/><Relationship Id="rId66" Type="http://schemas.openxmlformats.org/officeDocument/2006/relationships/image" Target="../media/image40.png"/><Relationship Id="rId87" Type="http://schemas.openxmlformats.org/officeDocument/2006/relationships/customXml" Target="../ink/ink43.xml"/><Relationship Id="rId110" Type="http://schemas.openxmlformats.org/officeDocument/2006/relationships/image" Target="../media/image62.png"/><Relationship Id="rId131" Type="http://schemas.openxmlformats.org/officeDocument/2006/relationships/customXml" Target="../ink/ink65.xml"/><Relationship Id="rId152" Type="http://schemas.openxmlformats.org/officeDocument/2006/relationships/image" Target="../media/image83.png"/><Relationship Id="rId173" Type="http://schemas.openxmlformats.org/officeDocument/2006/relationships/customXml" Target="../ink/ink86.xml"/><Relationship Id="rId194" Type="http://schemas.openxmlformats.org/officeDocument/2006/relationships/image" Target="../media/image104.png"/><Relationship Id="rId208" Type="http://schemas.openxmlformats.org/officeDocument/2006/relationships/image" Target="../media/image111.png"/><Relationship Id="rId229" Type="http://schemas.openxmlformats.org/officeDocument/2006/relationships/customXml" Target="../ink/ink114.xml"/><Relationship Id="rId240" Type="http://schemas.openxmlformats.org/officeDocument/2006/relationships/image" Target="../media/image127.png"/><Relationship Id="rId261" Type="http://schemas.openxmlformats.org/officeDocument/2006/relationships/customXml" Target="../ink/ink130.xml"/><Relationship Id="rId14" Type="http://schemas.openxmlformats.org/officeDocument/2006/relationships/image" Target="../media/image14.png"/><Relationship Id="rId35" Type="http://schemas.openxmlformats.org/officeDocument/2006/relationships/customXml" Target="../ink/ink17.xml"/><Relationship Id="rId56" Type="http://schemas.openxmlformats.org/officeDocument/2006/relationships/image" Target="../media/image35.png"/><Relationship Id="rId77" Type="http://schemas.openxmlformats.org/officeDocument/2006/relationships/customXml" Target="../ink/ink38.xml"/><Relationship Id="rId100" Type="http://schemas.openxmlformats.org/officeDocument/2006/relationships/image" Target="../media/image57.png"/><Relationship Id="rId282" Type="http://schemas.openxmlformats.org/officeDocument/2006/relationships/image" Target="../media/image148.png"/><Relationship Id="rId8" Type="http://schemas.openxmlformats.org/officeDocument/2006/relationships/image" Target="../media/image291.png"/><Relationship Id="rId98" Type="http://schemas.openxmlformats.org/officeDocument/2006/relationships/image" Target="../media/image56.png"/><Relationship Id="rId121" Type="http://schemas.openxmlformats.org/officeDocument/2006/relationships/customXml" Target="../ink/ink60.xml"/><Relationship Id="rId142" Type="http://schemas.openxmlformats.org/officeDocument/2006/relationships/image" Target="../media/image78.png"/><Relationship Id="rId163" Type="http://schemas.openxmlformats.org/officeDocument/2006/relationships/customXml" Target="../ink/ink81.xml"/><Relationship Id="rId184" Type="http://schemas.openxmlformats.org/officeDocument/2006/relationships/image" Target="../media/image99.png"/><Relationship Id="rId219" Type="http://schemas.openxmlformats.org/officeDocument/2006/relationships/customXml" Target="../ink/ink109.xml"/><Relationship Id="rId230" Type="http://schemas.openxmlformats.org/officeDocument/2006/relationships/image" Target="../media/image122.png"/><Relationship Id="rId251" Type="http://schemas.openxmlformats.org/officeDocument/2006/relationships/customXml" Target="../ink/ink125.xml"/><Relationship Id="rId25" Type="http://schemas.openxmlformats.org/officeDocument/2006/relationships/customXml" Target="../ink/ink12.xml"/><Relationship Id="rId46" Type="http://schemas.openxmlformats.org/officeDocument/2006/relationships/image" Target="../media/image300.png"/><Relationship Id="rId67" Type="http://schemas.openxmlformats.org/officeDocument/2006/relationships/customXml" Target="../ink/ink33.xml"/><Relationship Id="rId272" Type="http://schemas.openxmlformats.org/officeDocument/2006/relationships/image" Target="../media/image143.png"/><Relationship Id="rId293" Type="http://schemas.openxmlformats.org/officeDocument/2006/relationships/image" Target="../media/image150.png"/><Relationship Id="rId88" Type="http://schemas.openxmlformats.org/officeDocument/2006/relationships/image" Target="../media/image51.png"/><Relationship Id="rId111" Type="http://schemas.openxmlformats.org/officeDocument/2006/relationships/customXml" Target="../ink/ink55.xml"/><Relationship Id="rId132" Type="http://schemas.openxmlformats.org/officeDocument/2006/relationships/image" Target="../media/image73.png"/><Relationship Id="rId153" Type="http://schemas.openxmlformats.org/officeDocument/2006/relationships/customXml" Target="../ink/ink76.xml"/><Relationship Id="rId174" Type="http://schemas.openxmlformats.org/officeDocument/2006/relationships/image" Target="../media/image94.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image" Target="../media/image117.png"/><Relationship Id="rId241" Type="http://schemas.openxmlformats.org/officeDocument/2006/relationships/customXml" Target="../ink/ink120.xml"/><Relationship Id="rId15" Type="http://schemas.openxmlformats.org/officeDocument/2006/relationships/customXml" Target="../ink/ink7.xml"/><Relationship Id="rId36" Type="http://schemas.openxmlformats.org/officeDocument/2006/relationships/image" Target="../media/image250.png"/><Relationship Id="rId57" Type="http://schemas.openxmlformats.org/officeDocument/2006/relationships/customXml" Target="../ink/ink28.xml"/><Relationship Id="rId262" Type="http://schemas.openxmlformats.org/officeDocument/2006/relationships/image" Target="../media/image138.png"/><Relationship Id="rId283" Type="http://schemas.openxmlformats.org/officeDocument/2006/relationships/customXml" Target="../ink/ink141.xml"/><Relationship Id="rId78" Type="http://schemas.openxmlformats.org/officeDocument/2006/relationships/image" Target="../media/image46.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8.png"/><Relationship Id="rId143" Type="http://schemas.openxmlformats.org/officeDocument/2006/relationships/customXml" Target="../ink/ink71.xml"/><Relationship Id="rId164" Type="http://schemas.openxmlformats.org/officeDocument/2006/relationships/image" Target="../media/image89.png"/><Relationship Id="rId185" Type="http://schemas.openxmlformats.org/officeDocument/2006/relationships/customXml" Target="../ink/ink92.xml"/><Relationship Id="rId9" Type="http://schemas.openxmlformats.org/officeDocument/2006/relationships/customXml" Target="../ink/ink4.xml"/><Relationship Id="rId210" Type="http://schemas.openxmlformats.org/officeDocument/2006/relationships/image" Target="../media/image112.png"/><Relationship Id="rId26" Type="http://schemas.openxmlformats.org/officeDocument/2006/relationships/image" Target="../media/image200.png"/><Relationship Id="rId231" Type="http://schemas.openxmlformats.org/officeDocument/2006/relationships/customXml" Target="../ink/ink115.xml"/><Relationship Id="rId252" Type="http://schemas.openxmlformats.org/officeDocument/2006/relationships/image" Target="../media/image133.png"/><Relationship Id="rId273" Type="http://schemas.openxmlformats.org/officeDocument/2006/relationships/customXml" Target="../ink/ink136.xml"/><Relationship Id="rId294" Type="http://schemas.openxmlformats.org/officeDocument/2006/relationships/image" Target="../media/image151.svg"/><Relationship Id="rId47" Type="http://schemas.openxmlformats.org/officeDocument/2006/relationships/customXml" Target="../ink/ink23.xml"/><Relationship Id="rId68" Type="http://schemas.openxmlformats.org/officeDocument/2006/relationships/image" Target="../media/image41.png"/><Relationship Id="rId89" Type="http://schemas.openxmlformats.org/officeDocument/2006/relationships/customXml" Target="../ink/ink44.xml"/><Relationship Id="rId112" Type="http://schemas.openxmlformats.org/officeDocument/2006/relationships/image" Target="../media/image63.png"/><Relationship Id="rId133" Type="http://schemas.openxmlformats.org/officeDocument/2006/relationships/customXml" Target="../ink/ink66.xml"/><Relationship Id="rId154" Type="http://schemas.openxmlformats.org/officeDocument/2006/relationships/image" Target="../media/image84.png"/><Relationship Id="rId175" Type="http://schemas.openxmlformats.org/officeDocument/2006/relationships/customXml" Target="../ink/ink87.xml"/><Relationship Id="rId196" Type="http://schemas.openxmlformats.org/officeDocument/2006/relationships/image" Target="../media/image105.png"/><Relationship Id="rId200" Type="http://schemas.openxmlformats.org/officeDocument/2006/relationships/image" Target="../media/image107.png"/><Relationship Id="rId16" Type="http://schemas.openxmlformats.org/officeDocument/2006/relationships/image" Target="../media/image15.png"/><Relationship Id="rId221" Type="http://schemas.openxmlformats.org/officeDocument/2006/relationships/customXml" Target="../ink/ink110.xml"/><Relationship Id="rId242" Type="http://schemas.openxmlformats.org/officeDocument/2006/relationships/image" Target="../media/image128.png"/><Relationship Id="rId263" Type="http://schemas.openxmlformats.org/officeDocument/2006/relationships/customXml" Target="../ink/ink131.xml"/><Relationship Id="rId284" Type="http://schemas.openxmlformats.org/officeDocument/2006/relationships/image" Target="../media/image149.png"/><Relationship Id="rId37" Type="http://schemas.openxmlformats.org/officeDocument/2006/relationships/customXml" Target="../ink/ink18.xml"/><Relationship Id="rId58" Type="http://schemas.openxmlformats.org/officeDocument/2006/relationships/image" Target="../media/image36.png"/><Relationship Id="rId79" Type="http://schemas.openxmlformats.org/officeDocument/2006/relationships/customXml" Target="../ink/ink39.xml"/><Relationship Id="rId102" Type="http://schemas.openxmlformats.org/officeDocument/2006/relationships/image" Target="../media/image58.png"/><Relationship Id="rId123" Type="http://schemas.openxmlformats.org/officeDocument/2006/relationships/customXml" Target="../ink/ink61.xml"/><Relationship Id="rId144" Type="http://schemas.openxmlformats.org/officeDocument/2006/relationships/image" Target="../media/image79.png"/><Relationship Id="rId90" Type="http://schemas.openxmlformats.org/officeDocument/2006/relationships/image" Target="../media/image52.png"/><Relationship Id="rId165" Type="http://schemas.openxmlformats.org/officeDocument/2006/relationships/customXml" Target="../ink/ink82.xml"/><Relationship Id="rId186" Type="http://schemas.openxmlformats.org/officeDocument/2006/relationships/image" Target="../media/image100.png"/><Relationship Id="rId211" Type="http://schemas.openxmlformats.org/officeDocument/2006/relationships/customXml" Target="../ink/ink105.xml"/><Relationship Id="rId232" Type="http://schemas.openxmlformats.org/officeDocument/2006/relationships/image" Target="../media/image123.png"/><Relationship Id="rId253" Type="http://schemas.openxmlformats.org/officeDocument/2006/relationships/customXml" Target="../ink/ink126.xml"/><Relationship Id="rId274" Type="http://schemas.openxmlformats.org/officeDocument/2006/relationships/image" Target="../media/image144.png"/><Relationship Id="rId295" Type="http://schemas.openxmlformats.org/officeDocument/2006/relationships/image" Target="../media/image152.png"/><Relationship Id="rId27" Type="http://schemas.openxmlformats.org/officeDocument/2006/relationships/customXml" Target="../ink/ink13.xml"/><Relationship Id="rId48" Type="http://schemas.openxmlformats.org/officeDocument/2006/relationships/image" Target="../media/image310.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74.png"/><Relationship Id="rId80" Type="http://schemas.openxmlformats.org/officeDocument/2006/relationships/image" Target="../media/image47.png"/><Relationship Id="rId155" Type="http://schemas.openxmlformats.org/officeDocument/2006/relationships/customXml" Target="../ink/ink77.xml"/><Relationship Id="rId176" Type="http://schemas.openxmlformats.org/officeDocument/2006/relationships/image" Target="../media/image95.png"/><Relationship Id="rId197" Type="http://schemas.openxmlformats.org/officeDocument/2006/relationships/customXml" Target="../ink/ink98.xml"/><Relationship Id="rId201" Type="http://schemas.openxmlformats.org/officeDocument/2006/relationships/customXml" Target="../ink/ink100.xml"/><Relationship Id="rId222" Type="http://schemas.openxmlformats.org/officeDocument/2006/relationships/image" Target="../media/image118.png"/><Relationship Id="rId243" Type="http://schemas.openxmlformats.org/officeDocument/2006/relationships/customXml" Target="../ink/ink121.xml"/><Relationship Id="rId264" Type="http://schemas.openxmlformats.org/officeDocument/2006/relationships/image" Target="../media/image139.png"/><Relationship Id="rId285" Type="http://schemas.openxmlformats.org/officeDocument/2006/relationships/customXml" Target="../ink/ink142.xml"/><Relationship Id="rId17" Type="http://schemas.openxmlformats.org/officeDocument/2006/relationships/customXml" Target="../ink/ink8.xml"/><Relationship Id="rId38" Type="http://schemas.openxmlformats.org/officeDocument/2006/relationships/image" Target="../media/image260.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9.png"/><Relationship Id="rId70" Type="http://schemas.openxmlformats.org/officeDocument/2006/relationships/image" Target="../media/image42.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90.png"/><Relationship Id="rId187" Type="http://schemas.openxmlformats.org/officeDocument/2006/relationships/customXml" Target="../ink/ink93.xml"/><Relationship Id="rId1" Type="http://schemas.openxmlformats.org/officeDocument/2006/relationships/slideLayout" Target="../slideLayouts/slideLayout27.xml"/><Relationship Id="rId212" Type="http://schemas.openxmlformats.org/officeDocument/2006/relationships/image" Target="../media/image113.png"/><Relationship Id="rId233" Type="http://schemas.openxmlformats.org/officeDocument/2006/relationships/customXml" Target="../ink/ink116.xml"/><Relationship Id="rId254" Type="http://schemas.openxmlformats.org/officeDocument/2006/relationships/image" Target="../media/image134.png"/><Relationship Id="rId28" Type="http://schemas.openxmlformats.org/officeDocument/2006/relationships/image" Target="../media/image210.png"/><Relationship Id="rId49" Type="http://schemas.openxmlformats.org/officeDocument/2006/relationships/customXml" Target="../ink/ink24.xml"/><Relationship Id="rId114" Type="http://schemas.openxmlformats.org/officeDocument/2006/relationships/image" Target="../media/image64.png"/><Relationship Id="rId275" Type="http://schemas.openxmlformats.org/officeDocument/2006/relationships/customXml" Target="../ink/ink137.xml"/><Relationship Id="rId296" Type="http://schemas.openxmlformats.org/officeDocument/2006/relationships/image" Target="../media/image153.png"/><Relationship Id="rId300" Type="http://schemas.openxmlformats.org/officeDocument/2006/relationships/image" Target="../media/image157.svg"/><Relationship Id="rId60" Type="http://schemas.openxmlformats.org/officeDocument/2006/relationships/image" Target="../media/image37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85.png"/><Relationship Id="rId177" Type="http://schemas.openxmlformats.org/officeDocument/2006/relationships/customXml" Target="../ink/ink88.xml"/><Relationship Id="rId198" Type="http://schemas.openxmlformats.org/officeDocument/2006/relationships/image" Target="../media/image106.png"/><Relationship Id="rId202" Type="http://schemas.openxmlformats.org/officeDocument/2006/relationships/image" Target="../media/image108.png"/><Relationship Id="rId223" Type="http://schemas.openxmlformats.org/officeDocument/2006/relationships/customXml" Target="../ink/ink111.xml"/><Relationship Id="rId244" Type="http://schemas.openxmlformats.org/officeDocument/2006/relationships/image" Target="../media/image129.png"/><Relationship Id="rId18" Type="http://schemas.openxmlformats.org/officeDocument/2006/relationships/image" Target="../media/image16.png"/><Relationship Id="rId39" Type="http://schemas.openxmlformats.org/officeDocument/2006/relationships/customXml" Target="../ink/ink19.xml"/><Relationship Id="rId265" Type="http://schemas.openxmlformats.org/officeDocument/2006/relationships/customXml" Target="../ink/ink132.xml"/><Relationship Id="rId50" Type="http://schemas.openxmlformats.org/officeDocument/2006/relationships/image" Target="../media/image32.png"/><Relationship Id="rId104" Type="http://schemas.openxmlformats.org/officeDocument/2006/relationships/image" Target="../media/image59.png"/><Relationship Id="rId125" Type="http://schemas.openxmlformats.org/officeDocument/2006/relationships/customXml" Target="../ink/ink62.xml"/><Relationship Id="rId146" Type="http://schemas.openxmlformats.org/officeDocument/2006/relationships/image" Target="../media/image80.png"/><Relationship Id="rId167" Type="http://schemas.openxmlformats.org/officeDocument/2006/relationships/customXml" Target="../ink/ink83.xml"/><Relationship Id="rId188" Type="http://schemas.openxmlformats.org/officeDocument/2006/relationships/image" Target="../media/image101.png"/><Relationship Id="rId71" Type="http://schemas.openxmlformats.org/officeDocument/2006/relationships/customXml" Target="../ink/ink35.xml"/><Relationship Id="rId92" Type="http://schemas.openxmlformats.org/officeDocument/2006/relationships/image" Target="../media/image53.png"/><Relationship Id="rId213" Type="http://schemas.openxmlformats.org/officeDocument/2006/relationships/customXml" Target="../ink/ink106.xml"/><Relationship Id="rId234" Type="http://schemas.openxmlformats.org/officeDocument/2006/relationships/image" Target="../media/image124.png"/><Relationship Id="rId2" Type="http://schemas.openxmlformats.org/officeDocument/2006/relationships/image" Target="../media/image37.png"/><Relationship Id="rId29" Type="http://schemas.openxmlformats.org/officeDocument/2006/relationships/customXml" Target="../ink/ink14.xml"/><Relationship Id="rId255" Type="http://schemas.openxmlformats.org/officeDocument/2006/relationships/customXml" Target="../ink/ink127.xml"/><Relationship Id="rId276" Type="http://schemas.openxmlformats.org/officeDocument/2006/relationships/image" Target="../media/image145.png"/><Relationship Id="rId297" Type="http://schemas.openxmlformats.org/officeDocument/2006/relationships/image" Target="../media/image154.png"/><Relationship Id="rId40" Type="http://schemas.openxmlformats.org/officeDocument/2006/relationships/image" Target="../media/image270.png"/><Relationship Id="rId115" Type="http://schemas.openxmlformats.org/officeDocument/2006/relationships/customXml" Target="../ink/ink57.xml"/><Relationship Id="rId136" Type="http://schemas.openxmlformats.org/officeDocument/2006/relationships/image" Target="../media/image75.png"/><Relationship Id="rId157" Type="http://schemas.openxmlformats.org/officeDocument/2006/relationships/customXml" Target="../ink/ink78.xml"/><Relationship Id="rId178" Type="http://schemas.openxmlformats.org/officeDocument/2006/relationships/image" Target="../media/image96.png"/><Relationship Id="rId301" Type="http://schemas.openxmlformats.org/officeDocument/2006/relationships/image" Target="../media/image158.png"/><Relationship Id="rId61" Type="http://schemas.openxmlformats.org/officeDocument/2006/relationships/customXml" Target="../ink/ink30.xml"/><Relationship Id="rId82" Type="http://schemas.openxmlformats.org/officeDocument/2006/relationships/image" Target="../media/image48.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image" Target="../media/image119.png"/><Relationship Id="rId245" Type="http://schemas.openxmlformats.org/officeDocument/2006/relationships/customXml" Target="../ink/ink122.xml"/><Relationship Id="rId266" Type="http://schemas.openxmlformats.org/officeDocument/2006/relationships/image" Target="../media/image140.png"/><Relationship Id="rId30" Type="http://schemas.openxmlformats.org/officeDocument/2006/relationships/image" Target="../media/image220.png"/><Relationship Id="rId105" Type="http://schemas.openxmlformats.org/officeDocument/2006/relationships/customXml" Target="../ink/ink52.xml"/><Relationship Id="rId126" Type="http://schemas.openxmlformats.org/officeDocument/2006/relationships/image" Target="../media/image70.png"/><Relationship Id="rId147" Type="http://schemas.openxmlformats.org/officeDocument/2006/relationships/customXml" Target="../ink/ink73.xml"/><Relationship Id="rId168" Type="http://schemas.openxmlformats.org/officeDocument/2006/relationships/image" Target="../media/image91.png"/><Relationship Id="rId51" Type="http://schemas.openxmlformats.org/officeDocument/2006/relationships/customXml" Target="../ink/ink25.xml"/><Relationship Id="rId72" Type="http://schemas.openxmlformats.org/officeDocument/2006/relationships/image" Target="../media/image43.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image" Target="../media/image114.png"/><Relationship Id="rId235" Type="http://schemas.openxmlformats.org/officeDocument/2006/relationships/customXml" Target="../ink/ink117.xml"/><Relationship Id="rId256" Type="http://schemas.openxmlformats.org/officeDocument/2006/relationships/image" Target="../media/image135.png"/><Relationship Id="rId277" Type="http://schemas.openxmlformats.org/officeDocument/2006/relationships/customXml" Target="../ink/ink138.xml"/><Relationship Id="rId298" Type="http://schemas.openxmlformats.org/officeDocument/2006/relationships/image" Target="../media/image155.svg"/><Relationship Id="rId116" Type="http://schemas.openxmlformats.org/officeDocument/2006/relationships/image" Target="../media/image65.png"/><Relationship Id="rId137" Type="http://schemas.openxmlformats.org/officeDocument/2006/relationships/customXml" Target="../ink/ink68.xml"/><Relationship Id="rId158" Type="http://schemas.openxmlformats.org/officeDocument/2006/relationships/image" Target="../media/image86.png"/><Relationship Id="rId302" Type="http://schemas.openxmlformats.org/officeDocument/2006/relationships/image" Target="../media/image159.svg"/><Relationship Id="rId20" Type="http://schemas.openxmlformats.org/officeDocument/2006/relationships/image" Target="../media/image170.png"/><Relationship Id="rId41" Type="http://schemas.openxmlformats.org/officeDocument/2006/relationships/customXml" Target="../ink/ink20.xml"/><Relationship Id="rId62" Type="http://schemas.openxmlformats.org/officeDocument/2006/relationships/image" Target="../media/image38.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102.png"/><Relationship Id="rId204" Type="http://schemas.openxmlformats.org/officeDocument/2006/relationships/image" Target="../media/image109.png"/><Relationship Id="rId225" Type="http://schemas.openxmlformats.org/officeDocument/2006/relationships/customXml" Target="../ink/ink112.xml"/><Relationship Id="rId246" Type="http://schemas.openxmlformats.org/officeDocument/2006/relationships/image" Target="../media/image130.png"/><Relationship Id="rId267" Type="http://schemas.openxmlformats.org/officeDocument/2006/relationships/customXml" Target="../ink/ink133.xml"/><Relationship Id="rId288" Type="http://schemas.openxmlformats.org/officeDocument/2006/relationships/image" Target="../media/image1550.png"/><Relationship Id="rId106" Type="http://schemas.openxmlformats.org/officeDocument/2006/relationships/image" Target="../media/image60.png"/><Relationship Id="rId127" Type="http://schemas.openxmlformats.org/officeDocument/2006/relationships/customXml" Target="../ink/ink63.xml"/><Relationship Id="rId10" Type="http://schemas.openxmlformats.org/officeDocument/2006/relationships/image" Target="../media/image301.png"/><Relationship Id="rId31" Type="http://schemas.openxmlformats.org/officeDocument/2006/relationships/customXml" Target="../ink/ink15.xml"/><Relationship Id="rId52" Type="http://schemas.openxmlformats.org/officeDocument/2006/relationships/image" Target="../media/image330.png"/><Relationship Id="rId73" Type="http://schemas.openxmlformats.org/officeDocument/2006/relationships/customXml" Target="../ink/ink36.xml"/><Relationship Id="rId94" Type="http://schemas.openxmlformats.org/officeDocument/2006/relationships/image" Target="../media/image54.png"/><Relationship Id="rId148" Type="http://schemas.openxmlformats.org/officeDocument/2006/relationships/image" Target="../media/image81.png"/><Relationship Id="rId169" Type="http://schemas.openxmlformats.org/officeDocument/2006/relationships/customXml" Target="../ink/ink84.xml"/><Relationship Id="rId4" Type="http://schemas.openxmlformats.org/officeDocument/2006/relationships/image" Target="../media/image271.png"/><Relationship Id="rId180" Type="http://schemas.openxmlformats.org/officeDocument/2006/relationships/image" Target="../media/image97.png"/><Relationship Id="rId215" Type="http://schemas.openxmlformats.org/officeDocument/2006/relationships/customXml" Target="../ink/ink107.xml"/><Relationship Id="rId236" Type="http://schemas.openxmlformats.org/officeDocument/2006/relationships/image" Target="../media/image125.png"/><Relationship Id="rId257" Type="http://schemas.openxmlformats.org/officeDocument/2006/relationships/customXml" Target="../ink/ink128.xml"/><Relationship Id="rId278" Type="http://schemas.openxmlformats.org/officeDocument/2006/relationships/image" Target="../media/image146.png"/><Relationship Id="rId303" Type="http://schemas.openxmlformats.org/officeDocument/2006/relationships/image" Target="../media/image160.png"/><Relationship Id="rId42" Type="http://schemas.openxmlformats.org/officeDocument/2006/relationships/image" Target="../media/image280.png"/><Relationship Id="rId84" Type="http://schemas.openxmlformats.org/officeDocument/2006/relationships/image" Target="../media/image49.png"/><Relationship Id="rId138" Type="http://schemas.openxmlformats.org/officeDocument/2006/relationships/image" Target="../media/image76.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107" Type="http://schemas.openxmlformats.org/officeDocument/2006/relationships/customXml" Target="../ink/ink53.xml"/><Relationship Id="rId289" Type="http://schemas.openxmlformats.org/officeDocument/2006/relationships/customXml" Target="../ink/ink143.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95" Type="http://schemas.openxmlformats.org/officeDocument/2006/relationships/customXml" Target="../ink/ink47.xml"/><Relationship Id="rId160" Type="http://schemas.openxmlformats.org/officeDocument/2006/relationships/image" Target="../media/image87.png"/><Relationship Id="rId216" Type="http://schemas.openxmlformats.org/officeDocument/2006/relationships/image" Target="../media/image115.png"/><Relationship Id="rId258" Type="http://schemas.openxmlformats.org/officeDocument/2006/relationships/image" Target="../media/image136.png"/><Relationship Id="rId22" Type="http://schemas.openxmlformats.org/officeDocument/2006/relationships/image" Target="../media/image18.png"/><Relationship Id="rId64" Type="http://schemas.openxmlformats.org/officeDocument/2006/relationships/image" Target="../media/image39.png"/><Relationship Id="rId118" Type="http://schemas.openxmlformats.org/officeDocument/2006/relationships/image" Target="../media/image66.png"/><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47.png"/><Relationship Id="rId75" Type="http://schemas.openxmlformats.org/officeDocument/2006/relationships/customXml" Target="../ink/ink37.xml"/><Relationship Id="rId140" Type="http://schemas.openxmlformats.org/officeDocument/2006/relationships/image" Target="../media/image77.png"/><Relationship Id="rId182" Type="http://schemas.openxmlformats.org/officeDocument/2006/relationships/image" Target="../media/image98.png"/></Relationships>
</file>

<file path=ppt/slides/_rels/slide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6.xml"/><Relationship Id="rId4" Type="http://schemas.openxmlformats.org/officeDocument/2006/relationships/image" Target="../media/image167.png"/></Relationships>
</file>

<file path=ppt/slides/_rels/slide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2" name="Title 1">
            <a:extLst>
              <a:ext uri="{FF2B5EF4-FFF2-40B4-BE49-F238E27FC236}">
                <a16:creationId xmlns:a16="http://schemas.microsoft.com/office/drawing/2014/main" id="{5A5BCE9A-B81B-7240-80EC-566A98D7C4C2}"/>
              </a:ext>
            </a:extLst>
          </p:cNvPr>
          <p:cNvSpPr>
            <a:spLocks noGrp="1"/>
          </p:cNvSpPr>
          <p:nvPr>
            <p:ph type="title"/>
          </p:nvPr>
        </p:nvSpPr>
        <p:spPr/>
        <p:txBody>
          <a:bodyPr/>
          <a:lstStyle/>
          <a:p>
            <a:r>
              <a:rPr lang="en-US" dirty="0"/>
              <a:t>VDR co-design and development</a:t>
            </a:r>
          </a:p>
        </p:txBody>
      </p:sp>
      <p:sp>
        <p:nvSpPr>
          <p:cNvPr id="3" name="Text Placeholder 2">
            <a:extLst>
              <a:ext uri="{FF2B5EF4-FFF2-40B4-BE49-F238E27FC236}">
                <a16:creationId xmlns:a16="http://schemas.microsoft.com/office/drawing/2014/main" id="{EBFFCC92-8950-8440-9F9F-76058A132C8B}"/>
              </a:ext>
            </a:extLst>
          </p:cNvPr>
          <p:cNvSpPr>
            <a:spLocks noGrp="1"/>
          </p:cNvSpPr>
          <p:nvPr>
            <p:ph type="body" sz="quarter" idx="13"/>
          </p:nvPr>
        </p:nvSpPr>
        <p:spPr>
          <a:xfrm>
            <a:off x="537260" y="2980842"/>
            <a:ext cx="5048253" cy="344460"/>
          </a:xfrm>
        </p:spPr>
        <p:txBody>
          <a:bodyPr/>
          <a:lstStyle/>
          <a:p>
            <a:r>
              <a:rPr lang="en-US" dirty="0"/>
              <a:t>Dr. Darren Beriro, Principal Geoscientist</a:t>
            </a:r>
          </a:p>
        </p:txBody>
      </p:sp>
      <p:sp>
        <p:nvSpPr>
          <p:cNvPr id="4" name="Text Placeholder 2">
            <a:extLst>
              <a:ext uri="{FF2B5EF4-FFF2-40B4-BE49-F238E27FC236}">
                <a16:creationId xmlns:a16="http://schemas.microsoft.com/office/drawing/2014/main" id="{879C5E77-09F6-4A8D-4560-357B033B9AB8}"/>
              </a:ext>
            </a:extLst>
          </p:cNvPr>
          <p:cNvSpPr txBox="1">
            <a:spLocks/>
          </p:cNvSpPr>
          <p:nvPr/>
        </p:nvSpPr>
        <p:spPr>
          <a:xfrm>
            <a:off x="537260" y="4437701"/>
            <a:ext cx="5048253" cy="344460"/>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6350" marR="0" lvl="0" indent="0" algn="l" rtl="0" eaLnBrk="1" hangingPunct="1">
              <a:lnSpc>
                <a:spcPct val="100000"/>
              </a:lnSpc>
              <a:spcBef>
                <a:spcPts val="320"/>
              </a:spcBef>
              <a:spcAft>
                <a:spcPts val="0"/>
              </a:spcAft>
              <a:buClr>
                <a:srgbClr val="3F3F3F"/>
              </a:buClr>
              <a:buSzPts val="1600"/>
              <a:buFontTx/>
              <a:buNone/>
              <a:tabLst/>
              <a:defRPr sz="1200" b="0" i="0" u="none" strike="noStrike" cap="all" baseline="0">
                <a:solidFill>
                  <a:srgbClr val="AD9C70"/>
                </a:solidFill>
                <a:latin typeface="Arial"/>
                <a:ea typeface="Arial"/>
                <a:cs typeface="Arial"/>
                <a:sym typeface="Arial"/>
              </a:defRPr>
            </a:lvl1pPr>
            <a:lvl2pPr marL="584200" marR="0" lvl="1" indent="0" algn="l" rtl="0" eaLnBrk="1" hangingPunct="1">
              <a:lnSpc>
                <a:spcPct val="100000"/>
              </a:lnSpc>
              <a:spcBef>
                <a:spcPts val="600"/>
              </a:spcBef>
              <a:spcAft>
                <a:spcPts val="0"/>
              </a:spcAft>
              <a:buClr>
                <a:srgbClr val="3F3F3F"/>
              </a:buClr>
              <a:buSzPts val="1600"/>
              <a:buFontTx/>
              <a:buNone/>
              <a:defRPr sz="1600" b="0" i="0" u="none" strike="noStrike" cap="none">
                <a:solidFill>
                  <a:schemeClr val="bg1"/>
                </a:solidFill>
                <a:latin typeface="Arial"/>
                <a:ea typeface="Arial"/>
                <a:cs typeface="Arial"/>
                <a:sym typeface="Arial"/>
              </a:defRPr>
            </a:lvl2pPr>
            <a:lvl3pPr marL="1041400" marR="0" lvl="2" indent="0" algn="l" rtl="0" eaLnBrk="1" hangingPunct="1">
              <a:lnSpc>
                <a:spcPct val="100000"/>
              </a:lnSpc>
              <a:spcBef>
                <a:spcPts val="320"/>
              </a:spcBef>
              <a:spcAft>
                <a:spcPts val="0"/>
              </a:spcAft>
              <a:buClr>
                <a:srgbClr val="3F3F3F"/>
              </a:buClr>
              <a:buSzPts val="1600"/>
              <a:buFontTx/>
              <a:buNone/>
              <a:defRPr sz="1600" b="0" i="0" u="none" strike="noStrike" cap="none">
                <a:solidFill>
                  <a:schemeClr val="bg1"/>
                </a:solidFill>
                <a:latin typeface="Arial"/>
                <a:ea typeface="Arial"/>
                <a:cs typeface="Arial"/>
                <a:sym typeface="Arial"/>
              </a:defRPr>
            </a:lvl3pPr>
            <a:lvl4pPr marL="1498600" marR="0" lvl="3" indent="0" algn="l" rtl="0" eaLnBrk="1" hangingPunct="1">
              <a:lnSpc>
                <a:spcPct val="100000"/>
              </a:lnSpc>
              <a:spcBef>
                <a:spcPts val="320"/>
              </a:spcBef>
              <a:spcAft>
                <a:spcPts val="0"/>
              </a:spcAft>
              <a:buClr>
                <a:srgbClr val="3F3F3F"/>
              </a:buClr>
              <a:buSzPts val="1600"/>
              <a:buFontTx/>
              <a:buNone/>
              <a:defRPr sz="1600" b="0" i="0" u="none" strike="noStrike" cap="none">
                <a:solidFill>
                  <a:schemeClr val="bg1"/>
                </a:solidFill>
                <a:latin typeface="Arial"/>
                <a:ea typeface="Arial"/>
                <a:cs typeface="Arial"/>
                <a:sym typeface="Arial"/>
              </a:defRPr>
            </a:lvl4pPr>
            <a:lvl5pPr marL="1955800" marR="0" lvl="4" indent="0" algn="l" rtl="0" eaLnBrk="1" hangingPunct="1">
              <a:lnSpc>
                <a:spcPct val="100000"/>
              </a:lnSpc>
              <a:spcBef>
                <a:spcPts val="320"/>
              </a:spcBef>
              <a:spcAft>
                <a:spcPts val="0"/>
              </a:spcAft>
              <a:buClr>
                <a:srgbClr val="3F3F3F"/>
              </a:buClr>
              <a:buSzPts val="1600"/>
              <a:buFontTx/>
              <a:buNone/>
              <a:defRPr sz="1600" b="0" i="0" u="none" strike="noStrike" cap="none">
                <a:solidFill>
                  <a:schemeClr val="bg1"/>
                </a:solidFill>
                <a:latin typeface="Arial"/>
                <a:ea typeface="Arial"/>
                <a:cs typeface="Arial"/>
                <a:sym typeface="Arial"/>
              </a:defRPr>
            </a:lvl5pPr>
            <a:lvl6pPr marL="2743200" marR="0" lvl="5"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r>
              <a:rPr lang="en-US" dirty="0"/>
              <a:t>VENTURA Showcase</a:t>
            </a:r>
          </a:p>
          <a:p>
            <a:r>
              <a:rPr lang="en-US" dirty="0"/>
              <a:t>24</a:t>
            </a:r>
            <a:r>
              <a:rPr lang="en-US" baseline="30000" dirty="0"/>
              <a:t>th</a:t>
            </a:r>
            <a:r>
              <a:rPr lang="en-US" dirty="0"/>
              <a:t> April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8AE8-8C79-6D4F-AC76-02BBC79462B0}"/>
              </a:ext>
            </a:extLst>
          </p:cNvPr>
          <p:cNvSpPr>
            <a:spLocks noGrp="1"/>
          </p:cNvSpPr>
          <p:nvPr>
            <p:ph type="title"/>
          </p:nvPr>
        </p:nvSpPr>
        <p:spPr/>
        <p:txBody>
          <a:bodyPr/>
          <a:lstStyle/>
          <a:p>
            <a:r>
              <a:rPr lang="en-GB" dirty="0"/>
              <a:t>Results</a:t>
            </a:r>
          </a:p>
        </p:txBody>
      </p:sp>
      <p:sp>
        <p:nvSpPr>
          <p:cNvPr id="3" name="Text Placeholder 2">
            <a:extLst>
              <a:ext uri="{FF2B5EF4-FFF2-40B4-BE49-F238E27FC236}">
                <a16:creationId xmlns:a16="http://schemas.microsoft.com/office/drawing/2014/main" id="{AD2FDC6F-BE75-834F-8619-A1E638A7E7D2}"/>
              </a:ext>
            </a:extLst>
          </p:cNvPr>
          <p:cNvSpPr>
            <a:spLocks noGrp="1"/>
          </p:cNvSpPr>
          <p:nvPr>
            <p:ph type="body" idx="1"/>
          </p:nvPr>
        </p:nvSpPr>
        <p:spPr>
          <a:xfrm>
            <a:off x="457201" y="1200151"/>
            <a:ext cx="1401198" cy="3394472"/>
          </a:xfrm>
        </p:spPr>
        <p:txBody>
          <a:bodyPr/>
          <a:lstStyle/>
          <a:p>
            <a:pPr marL="6350" indent="0">
              <a:buNone/>
            </a:pPr>
            <a:r>
              <a:rPr lang="en-GB" dirty="0"/>
              <a:t>Open-source code in BGS GitHub</a:t>
            </a:r>
          </a:p>
          <a:p>
            <a:pPr marL="6350" indent="0">
              <a:buNone/>
            </a:pPr>
            <a:endParaRPr lang="en-GB" dirty="0"/>
          </a:p>
          <a:p>
            <a:r>
              <a:rPr lang="en-GB" dirty="0"/>
              <a:t>WSIMOD</a:t>
            </a:r>
          </a:p>
          <a:p>
            <a:r>
              <a:rPr lang="en-GB" dirty="0"/>
              <a:t>API </a:t>
            </a:r>
          </a:p>
          <a:p>
            <a:r>
              <a:rPr lang="en-GB" dirty="0"/>
              <a:t>VDR </a:t>
            </a:r>
          </a:p>
          <a:p>
            <a:pPr marL="6350" indent="0">
              <a:buNone/>
            </a:pPr>
            <a:endParaRPr lang="en-GB" dirty="0"/>
          </a:p>
        </p:txBody>
      </p:sp>
      <p:sp>
        <p:nvSpPr>
          <p:cNvPr id="4" name="Slide Number Placeholder 3">
            <a:extLst>
              <a:ext uri="{FF2B5EF4-FFF2-40B4-BE49-F238E27FC236}">
                <a16:creationId xmlns:a16="http://schemas.microsoft.com/office/drawing/2014/main" id="{1B95D74D-B19C-3C4E-A643-DABD19CC304D}"/>
              </a:ext>
            </a:extLst>
          </p:cNvPr>
          <p:cNvSpPr>
            <a:spLocks noGrp="1"/>
          </p:cNvSpPr>
          <p:nvPr>
            <p:ph type="sldNum" idx="12"/>
          </p:nvPr>
        </p:nvSpPr>
        <p:spPr/>
        <p:txBody>
          <a:bodyPr/>
          <a:lstStyle/>
          <a:p>
            <a:fld id="{00000000-1234-1234-1234-123412341234}" type="slidenum">
              <a:rPr lang="en-GB" smtClean="0"/>
              <a:pPr/>
              <a:t>10</a:t>
            </a:fld>
            <a:endParaRPr lang="en-GB" dirty="0"/>
          </a:p>
        </p:txBody>
      </p:sp>
      <p:pic>
        <p:nvPicPr>
          <p:cNvPr id="7" name="Picture 6">
            <a:extLst>
              <a:ext uri="{FF2B5EF4-FFF2-40B4-BE49-F238E27FC236}">
                <a16:creationId xmlns:a16="http://schemas.microsoft.com/office/drawing/2014/main" id="{E35BDCFE-6436-C8A6-6467-0E510EF8E355}"/>
              </a:ext>
            </a:extLst>
          </p:cNvPr>
          <p:cNvPicPr>
            <a:picLocks noChangeAspect="1"/>
          </p:cNvPicPr>
          <p:nvPr/>
        </p:nvPicPr>
        <p:blipFill rotWithShape="1">
          <a:blip r:embed="rId2"/>
          <a:srcRect t="11877" r="2321"/>
          <a:stretch/>
        </p:blipFill>
        <p:spPr>
          <a:xfrm>
            <a:off x="1858398" y="628123"/>
            <a:ext cx="7285602" cy="3861531"/>
          </a:xfrm>
          <a:prstGeom prst="rect">
            <a:avLst/>
          </a:prstGeom>
        </p:spPr>
      </p:pic>
    </p:spTree>
    <p:extLst>
      <p:ext uri="{BB962C8B-B14F-4D97-AF65-F5344CB8AC3E}">
        <p14:creationId xmlns:p14="http://schemas.microsoft.com/office/powerpoint/2010/main" val="663228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p1">
            <a:extLst>
              <a:ext uri="{FF2B5EF4-FFF2-40B4-BE49-F238E27FC236}">
                <a16:creationId xmlns:a16="http://schemas.microsoft.com/office/drawing/2014/main" id="{BDA72928-B3BF-3F4D-919C-33FE555E16F3}"/>
              </a:ext>
            </a:extLst>
          </p:cNvPr>
          <p:cNvSpPr txBox="1">
            <a:spLocks/>
          </p:cNvSpPr>
          <p:nvPr/>
        </p:nvSpPr>
        <p:spPr>
          <a:xfrm>
            <a:off x="8044637" y="4683566"/>
            <a:ext cx="457200" cy="2738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800" b="0" i="0" u="none" strike="noStrike" cap="none">
                <a:solidFill>
                  <a:schemeClr val="bg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2</a:t>
            </a:fld>
            <a:endParaRPr lang="en-GB" dirty="0"/>
          </a:p>
        </p:txBody>
      </p:sp>
      <p:sp>
        <p:nvSpPr>
          <p:cNvPr id="9" name="Title 1">
            <a:extLst>
              <a:ext uri="{FF2B5EF4-FFF2-40B4-BE49-F238E27FC236}">
                <a16:creationId xmlns:a16="http://schemas.microsoft.com/office/drawing/2014/main" id="{11563E68-F4F1-AB21-0B23-E19BF46284F1}"/>
              </a:ext>
            </a:extLst>
          </p:cNvPr>
          <p:cNvSpPr>
            <a:spLocks noGrp="1"/>
          </p:cNvSpPr>
          <p:nvPr>
            <p:ph type="title"/>
          </p:nvPr>
        </p:nvSpPr>
        <p:spPr>
          <a:xfrm>
            <a:off x="649704" y="555828"/>
            <a:ext cx="8076006" cy="602412"/>
          </a:xfrm>
        </p:spPr>
        <p:txBody>
          <a:bodyPr/>
          <a:lstStyle/>
          <a:p>
            <a:pPr algn="l"/>
            <a:r>
              <a:rPr lang="en-GB" dirty="0"/>
              <a:t>Introduction</a:t>
            </a:r>
          </a:p>
        </p:txBody>
      </p:sp>
      <p:sp>
        <p:nvSpPr>
          <p:cNvPr id="10" name="Text Placeholder 2">
            <a:extLst>
              <a:ext uri="{FF2B5EF4-FFF2-40B4-BE49-F238E27FC236}">
                <a16:creationId xmlns:a16="http://schemas.microsoft.com/office/drawing/2014/main" id="{7386317F-B196-21BB-7F27-52171E22E380}"/>
              </a:ext>
            </a:extLst>
          </p:cNvPr>
          <p:cNvSpPr txBox="1">
            <a:spLocks/>
          </p:cNvSpPr>
          <p:nvPr/>
        </p:nvSpPr>
        <p:spPr>
          <a:xfrm>
            <a:off x="649704" y="1284974"/>
            <a:ext cx="7852133" cy="220637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AD9C70"/>
              </a:buClr>
              <a:buFont typeface="Arial"/>
              <a:defRPr sz="1400" b="0" i="0" u="none" strike="noStrike" cap="none">
                <a:solidFill>
                  <a:srgbClr val="AD9C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GB" dirty="0">
                <a:solidFill>
                  <a:schemeClr val="bg1">
                    <a:lumMod val="95000"/>
                  </a:schemeClr>
                </a:solidFill>
              </a:rPr>
              <a:t>The primary BGS contribution to VENTURA was to oversee the co-design and software development of the Virtual Decision Room (VDR) solution. The aim was to produce a user-friendly, web hosted, interface to the complex water systems model developed by Imperial while addressing the requirements identified through the investigations by UCL.</a:t>
            </a:r>
          </a:p>
          <a:p>
            <a:pPr lvl="1"/>
            <a:endParaRPr lang="en-GB" dirty="0">
              <a:solidFill>
                <a:schemeClr val="bg1">
                  <a:lumMod val="95000"/>
                </a:schemeClr>
              </a:solidFill>
            </a:endParaRPr>
          </a:p>
          <a:p>
            <a:pPr lvl="1"/>
            <a:r>
              <a:rPr lang="en-GB" dirty="0">
                <a:solidFill>
                  <a:schemeClr val="bg1">
                    <a:lumMod val="95000"/>
                  </a:schemeClr>
                </a:solidFill>
              </a:rPr>
              <a:t>BGS informatics team design and develop software according to good software development principles such as user focussed design methodology, agile development sprints, use of industry standards for API design and documentation and following FAIR data principles – making data as open as possible but as closed as necessary. </a:t>
            </a:r>
          </a:p>
          <a:p>
            <a:pPr lvl="1"/>
            <a:endParaRPr lang="en-GB" dirty="0">
              <a:solidFill>
                <a:schemeClr val="bg1">
                  <a:lumMod val="95000"/>
                </a:schemeClr>
              </a:solidFill>
            </a:endParaRPr>
          </a:p>
          <a:p>
            <a:pPr lvl="1"/>
            <a:endParaRPr lang="en-GB" dirty="0">
              <a:solidFill>
                <a:schemeClr val="bg1">
                  <a:lumMod val="95000"/>
                </a:schemeClr>
              </a:solidFill>
            </a:endParaRPr>
          </a:p>
        </p:txBody>
      </p:sp>
      <p:pic>
        <p:nvPicPr>
          <p:cNvPr id="3" name="Picture 2">
            <a:extLst>
              <a:ext uri="{FF2B5EF4-FFF2-40B4-BE49-F238E27FC236}">
                <a16:creationId xmlns:a16="http://schemas.microsoft.com/office/drawing/2014/main" id="{A9A20707-83F6-CE95-C96B-D3C7F79AA97D}"/>
              </a:ext>
            </a:extLst>
          </p:cNvPr>
          <p:cNvPicPr>
            <a:picLocks noChangeAspect="1"/>
          </p:cNvPicPr>
          <p:nvPr/>
        </p:nvPicPr>
        <p:blipFill>
          <a:blip r:embed="rId2"/>
          <a:stretch>
            <a:fillRect/>
          </a:stretch>
        </p:blipFill>
        <p:spPr>
          <a:xfrm>
            <a:off x="1564164" y="3623977"/>
            <a:ext cx="621395" cy="789909"/>
          </a:xfrm>
          <a:prstGeom prst="rect">
            <a:avLst/>
          </a:prstGeom>
        </p:spPr>
      </p:pic>
      <p:pic>
        <p:nvPicPr>
          <p:cNvPr id="6" name="Picture 5">
            <a:extLst>
              <a:ext uri="{FF2B5EF4-FFF2-40B4-BE49-F238E27FC236}">
                <a16:creationId xmlns:a16="http://schemas.microsoft.com/office/drawing/2014/main" id="{9FE83BC2-E0F6-F4C1-8B21-551CCC54B7DC}"/>
              </a:ext>
            </a:extLst>
          </p:cNvPr>
          <p:cNvPicPr>
            <a:picLocks noChangeAspect="1"/>
          </p:cNvPicPr>
          <p:nvPr/>
        </p:nvPicPr>
        <p:blipFill>
          <a:blip r:embed="rId3"/>
          <a:stretch>
            <a:fillRect/>
          </a:stretch>
        </p:blipFill>
        <p:spPr>
          <a:xfrm>
            <a:off x="2221223" y="3618080"/>
            <a:ext cx="626661" cy="789909"/>
          </a:xfrm>
          <a:prstGeom prst="rect">
            <a:avLst/>
          </a:prstGeom>
        </p:spPr>
      </p:pic>
      <p:pic>
        <p:nvPicPr>
          <p:cNvPr id="8" name="Picture 7">
            <a:extLst>
              <a:ext uri="{FF2B5EF4-FFF2-40B4-BE49-F238E27FC236}">
                <a16:creationId xmlns:a16="http://schemas.microsoft.com/office/drawing/2014/main" id="{D866A5B4-53EC-09A7-A50E-919422F8887B}"/>
              </a:ext>
            </a:extLst>
          </p:cNvPr>
          <p:cNvPicPr>
            <a:picLocks noChangeAspect="1"/>
          </p:cNvPicPr>
          <p:nvPr/>
        </p:nvPicPr>
        <p:blipFill rotWithShape="1">
          <a:blip r:embed="rId4"/>
          <a:srcRect b="1772"/>
          <a:stretch/>
        </p:blipFill>
        <p:spPr>
          <a:xfrm>
            <a:off x="2883549" y="3618080"/>
            <a:ext cx="621396" cy="789909"/>
          </a:xfrm>
          <a:prstGeom prst="rect">
            <a:avLst/>
          </a:prstGeom>
        </p:spPr>
      </p:pic>
      <p:pic>
        <p:nvPicPr>
          <p:cNvPr id="12" name="Picture 11">
            <a:extLst>
              <a:ext uri="{FF2B5EF4-FFF2-40B4-BE49-F238E27FC236}">
                <a16:creationId xmlns:a16="http://schemas.microsoft.com/office/drawing/2014/main" id="{7D1C759A-EF7F-3998-58F9-D9FCBC4DD868}"/>
              </a:ext>
            </a:extLst>
          </p:cNvPr>
          <p:cNvPicPr>
            <a:picLocks noChangeAspect="1"/>
          </p:cNvPicPr>
          <p:nvPr/>
        </p:nvPicPr>
        <p:blipFill rotWithShape="1">
          <a:blip r:embed="rId5"/>
          <a:srcRect l="5398" r="4708" b="4038"/>
          <a:stretch/>
        </p:blipFill>
        <p:spPr>
          <a:xfrm>
            <a:off x="3540610" y="3623977"/>
            <a:ext cx="623864" cy="798262"/>
          </a:xfrm>
          <a:prstGeom prst="rect">
            <a:avLst/>
          </a:prstGeom>
        </p:spPr>
      </p:pic>
      <p:pic>
        <p:nvPicPr>
          <p:cNvPr id="14" name="Picture 13">
            <a:extLst>
              <a:ext uri="{FF2B5EF4-FFF2-40B4-BE49-F238E27FC236}">
                <a16:creationId xmlns:a16="http://schemas.microsoft.com/office/drawing/2014/main" id="{2FAB0C63-CBAE-5CD3-B0F5-A757A2C4E642}"/>
              </a:ext>
            </a:extLst>
          </p:cNvPr>
          <p:cNvPicPr>
            <a:picLocks noChangeAspect="1"/>
          </p:cNvPicPr>
          <p:nvPr/>
        </p:nvPicPr>
        <p:blipFill>
          <a:blip r:embed="rId6"/>
          <a:stretch>
            <a:fillRect/>
          </a:stretch>
        </p:blipFill>
        <p:spPr>
          <a:xfrm>
            <a:off x="4200138" y="3620941"/>
            <a:ext cx="621395" cy="794390"/>
          </a:xfrm>
          <a:prstGeom prst="rect">
            <a:avLst/>
          </a:prstGeom>
        </p:spPr>
      </p:pic>
      <p:pic>
        <p:nvPicPr>
          <p:cNvPr id="16" name="Picture 15">
            <a:extLst>
              <a:ext uri="{FF2B5EF4-FFF2-40B4-BE49-F238E27FC236}">
                <a16:creationId xmlns:a16="http://schemas.microsoft.com/office/drawing/2014/main" id="{D5087836-71B4-F72A-0120-AFF6B04C3FA0}"/>
              </a:ext>
            </a:extLst>
          </p:cNvPr>
          <p:cNvPicPr>
            <a:picLocks noChangeAspect="1"/>
          </p:cNvPicPr>
          <p:nvPr/>
        </p:nvPicPr>
        <p:blipFill>
          <a:blip r:embed="rId7"/>
          <a:stretch>
            <a:fillRect/>
          </a:stretch>
        </p:blipFill>
        <p:spPr>
          <a:xfrm>
            <a:off x="4878381" y="3618079"/>
            <a:ext cx="667505" cy="804159"/>
          </a:xfrm>
          <a:prstGeom prst="rect">
            <a:avLst/>
          </a:prstGeom>
        </p:spPr>
      </p:pic>
      <p:pic>
        <p:nvPicPr>
          <p:cNvPr id="18" name="Picture 17">
            <a:extLst>
              <a:ext uri="{FF2B5EF4-FFF2-40B4-BE49-F238E27FC236}">
                <a16:creationId xmlns:a16="http://schemas.microsoft.com/office/drawing/2014/main" id="{20CB0824-583A-2886-2EFD-85CFADB68DF4}"/>
              </a:ext>
            </a:extLst>
          </p:cNvPr>
          <p:cNvPicPr>
            <a:picLocks noChangeAspect="1"/>
          </p:cNvPicPr>
          <p:nvPr/>
        </p:nvPicPr>
        <p:blipFill>
          <a:blip r:embed="rId8"/>
          <a:stretch>
            <a:fillRect/>
          </a:stretch>
        </p:blipFill>
        <p:spPr>
          <a:xfrm>
            <a:off x="5602733" y="3618079"/>
            <a:ext cx="633413" cy="804159"/>
          </a:xfrm>
          <a:prstGeom prst="rect">
            <a:avLst/>
          </a:prstGeom>
        </p:spPr>
      </p:pic>
      <p:pic>
        <p:nvPicPr>
          <p:cNvPr id="20" name="Picture 19">
            <a:extLst>
              <a:ext uri="{FF2B5EF4-FFF2-40B4-BE49-F238E27FC236}">
                <a16:creationId xmlns:a16="http://schemas.microsoft.com/office/drawing/2014/main" id="{18929650-4DF3-DD49-BA35-065912CDC129}"/>
              </a:ext>
            </a:extLst>
          </p:cNvPr>
          <p:cNvPicPr>
            <a:picLocks noChangeAspect="1"/>
          </p:cNvPicPr>
          <p:nvPr/>
        </p:nvPicPr>
        <p:blipFill rotWithShape="1">
          <a:blip r:embed="rId9"/>
          <a:srcRect r="4972"/>
          <a:stretch/>
        </p:blipFill>
        <p:spPr>
          <a:xfrm>
            <a:off x="6292993" y="3618079"/>
            <a:ext cx="622159" cy="825041"/>
          </a:xfrm>
          <a:prstGeom prst="rect">
            <a:avLst/>
          </a:prstGeom>
        </p:spPr>
      </p:pic>
    </p:spTree>
    <p:extLst>
      <p:ext uri="{BB962C8B-B14F-4D97-AF65-F5344CB8AC3E}">
        <p14:creationId xmlns:p14="http://schemas.microsoft.com/office/powerpoint/2010/main" val="333788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17AFD-6D11-6D37-0CF7-2812173C8BED}"/>
              </a:ext>
            </a:extLst>
          </p:cNvPr>
          <p:cNvSpPr>
            <a:spLocks noGrp="1"/>
          </p:cNvSpPr>
          <p:nvPr>
            <p:ph type="title"/>
          </p:nvPr>
        </p:nvSpPr>
        <p:spPr>
          <a:xfrm>
            <a:off x="579854" y="270078"/>
            <a:ext cx="8076006" cy="602412"/>
          </a:xfrm>
        </p:spPr>
        <p:txBody>
          <a:bodyPr/>
          <a:lstStyle/>
          <a:p>
            <a:r>
              <a:rPr lang="en-GB" dirty="0"/>
              <a:t>Fit to framework</a:t>
            </a:r>
          </a:p>
        </p:txBody>
      </p:sp>
      <p:grpSp>
        <p:nvGrpSpPr>
          <p:cNvPr id="78" name="Group 77">
            <a:extLst>
              <a:ext uri="{FF2B5EF4-FFF2-40B4-BE49-F238E27FC236}">
                <a16:creationId xmlns:a16="http://schemas.microsoft.com/office/drawing/2014/main" id="{39D92A0E-49E8-F253-25F1-FB2D758DEA91}"/>
              </a:ext>
            </a:extLst>
          </p:cNvPr>
          <p:cNvGrpSpPr/>
          <p:nvPr/>
        </p:nvGrpSpPr>
        <p:grpSpPr>
          <a:xfrm>
            <a:off x="1" y="851040"/>
            <a:ext cx="8788798" cy="3733659"/>
            <a:chOff x="384580" y="1807884"/>
            <a:chExt cx="11596137" cy="4926274"/>
          </a:xfrm>
        </p:grpSpPr>
        <p:sp>
          <p:nvSpPr>
            <p:cNvPr id="79" name="TextBox 78">
              <a:extLst>
                <a:ext uri="{FF2B5EF4-FFF2-40B4-BE49-F238E27FC236}">
                  <a16:creationId xmlns:a16="http://schemas.microsoft.com/office/drawing/2014/main" id="{8CD6A1B3-88D0-14E4-7C83-3CDFE3681205}"/>
                </a:ext>
              </a:extLst>
            </p:cNvPr>
            <p:cNvSpPr txBox="1"/>
            <p:nvPr/>
          </p:nvSpPr>
          <p:spPr>
            <a:xfrm>
              <a:off x="521654" y="2179307"/>
              <a:ext cx="1090363" cy="276999"/>
            </a:xfrm>
            <a:prstGeom prst="rect">
              <a:avLst/>
            </a:prstGeom>
            <a:noFill/>
          </p:spPr>
          <p:txBody>
            <a:bodyPr wrap="none" rtlCol="0">
              <a:spAutoFit/>
            </a:bodyPr>
            <a:lstStyle/>
            <a:p>
              <a:r>
                <a:rPr lang="en-GB" sz="1200" dirty="0">
                  <a:solidFill>
                    <a:schemeClr val="accent6"/>
                  </a:solidFill>
                </a:rPr>
                <a:t>MODELLING</a:t>
              </a:r>
            </a:p>
          </p:txBody>
        </p:sp>
        <p:sp>
          <p:nvSpPr>
            <p:cNvPr id="80" name="TextBox 79">
              <a:extLst>
                <a:ext uri="{FF2B5EF4-FFF2-40B4-BE49-F238E27FC236}">
                  <a16:creationId xmlns:a16="http://schemas.microsoft.com/office/drawing/2014/main" id="{2FB714C2-73A2-5AD7-A738-5EAE60E8B28A}"/>
                </a:ext>
              </a:extLst>
            </p:cNvPr>
            <p:cNvSpPr txBox="1"/>
            <p:nvPr/>
          </p:nvSpPr>
          <p:spPr>
            <a:xfrm>
              <a:off x="932496" y="3188845"/>
              <a:ext cx="784189" cy="276999"/>
            </a:xfrm>
            <a:prstGeom prst="rect">
              <a:avLst/>
            </a:prstGeom>
            <a:noFill/>
          </p:spPr>
          <p:txBody>
            <a:bodyPr wrap="none" rtlCol="0">
              <a:spAutoFit/>
            </a:bodyPr>
            <a:lstStyle/>
            <a:p>
              <a:r>
                <a:rPr lang="en-GB" sz="1200" dirty="0">
                  <a:solidFill>
                    <a:schemeClr val="accent2"/>
                  </a:solidFill>
                </a:rPr>
                <a:t>DIGITAL</a:t>
              </a:r>
            </a:p>
          </p:txBody>
        </p:sp>
        <p:sp>
          <p:nvSpPr>
            <p:cNvPr id="81" name="Oval 80">
              <a:extLst>
                <a:ext uri="{FF2B5EF4-FFF2-40B4-BE49-F238E27FC236}">
                  <a16:creationId xmlns:a16="http://schemas.microsoft.com/office/drawing/2014/main" id="{25974997-A054-F53C-E7C2-CE56C785BF49}"/>
                </a:ext>
              </a:extLst>
            </p:cNvPr>
            <p:cNvSpPr/>
            <p:nvPr/>
          </p:nvSpPr>
          <p:spPr>
            <a:xfrm>
              <a:off x="1974272" y="2218127"/>
              <a:ext cx="270164" cy="270164"/>
            </a:xfrm>
            <a:prstGeom prst="ellipse">
              <a:avLst/>
            </a:prstGeom>
            <a:solidFill>
              <a:srgbClr val="808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rgbClr val="A8A8A1"/>
                </a:solidFill>
              </a:endParaRPr>
            </a:p>
          </p:txBody>
        </p:sp>
        <p:sp>
          <p:nvSpPr>
            <p:cNvPr id="82" name="TextBox 81">
              <a:extLst>
                <a:ext uri="{FF2B5EF4-FFF2-40B4-BE49-F238E27FC236}">
                  <a16:creationId xmlns:a16="http://schemas.microsoft.com/office/drawing/2014/main" id="{3DC99012-871B-A00E-65DF-45FD5779441F}"/>
                </a:ext>
              </a:extLst>
            </p:cNvPr>
            <p:cNvSpPr txBox="1"/>
            <p:nvPr/>
          </p:nvSpPr>
          <p:spPr>
            <a:xfrm>
              <a:off x="1457701" y="1855144"/>
              <a:ext cx="1654383" cy="365479"/>
            </a:xfrm>
            <a:prstGeom prst="rect">
              <a:avLst/>
            </a:prstGeom>
            <a:noFill/>
          </p:spPr>
          <p:txBody>
            <a:bodyPr wrap="none" rtlCol="0">
              <a:spAutoFit/>
            </a:bodyPr>
            <a:lstStyle/>
            <a:p>
              <a:r>
                <a:rPr lang="en-GB" sz="1200" dirty="0">
                  <a:solidFill>
                    <a:srgbClr val="A8A8A1"/>
                  </a:solidFill>
                </a:rPr>
                <a:t>WSIMOD setup</a:t>
              </a:r>
            </a:p>
          </p:txBody>
        </p:sp>
        <p:sp>
          <p:nvSpPr>
            <p:cNvPr id="83" name="Oval 82">
              <a:extLst>
                <a:ext uri="{FF2B5EF4-FFF2-40B4-BE49-F238E27FC236}">
                  <a16:creationId xmlns:a16="http://schemas.microsoft.com/office/drawing/2014/main" id="{B1AC9203-1583-DB89-C232-0C3C58AE9F7E}"/>
                </a:ext>
              </a:extLst>
            </p:cNvPr>
            <p:cNvSpPr/>
            <p:nvPr/>
          </p:nvSpPr>
          <p:spPr>
            <a:xfrm>
              <a:off x="402997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4" name="TextBox 83">
              <a:extLst>
                <a:ext uri="{FF2B5EF4-FFF2-40B4-BE49-F238E27FC236}">
                  <a16:creationId xmlns:a16="http://schemas.microsoft.com/office/drawing/2014/main" id="{D21191A4-5CAF-AB37-3A74-94931228E6A1}"/>
                </a:ext>
              </a:extLst>
            </p:cNvPr>
            <p:cNvSpPr txBox="1"/>
            <p:nvPr/>
          </p:nvSpPr>
          <p:spPr>
            <a:xfrm>
              <a:off x="3446494" y="1816558"/>
              <a:ext cx="1353256" cy="276999"/>
            </a:xfrm>
            <a:prstGeom prst="rect">
              <a:avLst/>
            </a:prstGeom>
            <a:noFill/>
          </p:spPr>
          <p:txBody>
            <a:bodyPr wrap="none" rtlCol="0">
              <a:spAutoFit/>
            </a:bodyPr>
            <a:lstStyle/>
            <a:p>
              <a:r>
                <a:rPr lang="en-GB" sz="1200" dirty="0"/>
                <a:t>API development</a:t>
              </a:r>
            </a:p>
          </p:txBody>
        </p:sp>
        <p:sp>
          <p:nvSpPr>
            <p:cNvPr id="85" name="Oval 84">
              <a:extLst>
                <a:ext uri="{FF2B5EF4-FFF2-40B4-BE49-F238E27FC236}">
                  <a16:creationId xmlns:a16="http://schemas.microsoft.com/office/drawing/2014/main" id="{4AD8DB96-F46D-1B77-F1D8-800345D61712}"/>
                </a:ext>
              </a:extLst>
            </p:cNvPr>
            <p:cNvSpPr/>
            <p:nvPr/>
          </p:nvSpPr>
          <p:spPr>
            <a:xfrm>
              <a:off x="6434482"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6" name="TextBox 85">
              <a:extLst>
                <a:ext uri="{FF2B5EF4-FFF2-40B4-BE49-F238E27FC236}">
                  <a16:creationId xmlns:a16="http://schemas.microsoft.com/office/drawing/2014/main" id="{03D31A4D-AC38-3AD3-6E00-3956F68A774D}"/>
                </a:ext>
              </a:extLst>
            </p:cNvPr>
            <p:cNvSpPr txBox="1"/>
            <p:nvPr/>
          </p:nvSpPr>
          <p:spPr>
            <a:xfrm>
              <a:off x="5696305" y="1807884"/>
              <a:ext cx="1125630" cy="277000"/>
            </a:xfrm>
            <a:prstGeom prst="rect">
              <a:avLst/>
            </a:prstGeom>
            <a:noFill/>
          </p:spPr>
          <p:txBody>
            <a:bodyPr wrap="none" rtlCol="0">
              <a:spAutoFit/>
            </a:bodyPr>
            <a:lstStyle/>
            <a:p>
              <a:r>
                <a:rPr lang="en-GB" sz="1200" dirty="0"/>
                <a:t>WSIMOD use</a:t>
              </a:r>
            </a:p>
          </p:txBody>
        </p:sp>
        <p:sp>
          <p:nvSpPr>
            <p:cNvPr id="87" name="Oval 86">
              <a:extLst>
                <a:ext uri="{FF2B5EF4-FFF2-40B4-BE49-F238E27FC236}">
                  <a16:creationId xmlns:a16="http://schemas.microsoft.com/office/drawing/2014/main" id="{0E6526C9-553C-5C04-3685-E439702F019A}"/>
                </a:ext>
              </a:extLst>
            </p:cNvPr>
            <p:cNvSpPr/>
            <p:nvPr/>
          </p:nvSpPr>
          <p:spPr>
            <a:xfrm>
              <a:off x="7664414"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8" name="TextBox 87">
              <a:extLst>
                <a:ext uri="{FF2B5EF4-FFF2-40B4-BE49-F238E27FC236}">
                  <a16:creationId xmlns:a16="http://schemas.microsoft.com/office/drawing/2014/main" id="{FDBA396A-6C15-0A6D-1CA8-D734B8CD2548}"/>
                </a:ext>
              </a:extLst>
            </p:cNvPr>
            <p:cNvSpPr txBox="1"/>
            <p:nvPr/>
          </p:nvSpPr>
          <p:spPr>
            <a:xfrm>
              <a:off x="7171812" y="1823205"/>
              <a:ext cx="1335622" cy="277000"/>
            </a:xfrm>
            <a:prstGeom prst="rect">
              <a:avLst/>
            </a:prstGeom>
            <a:noFill/>
          </p:spPr>
          <p:txBody>
            <a:bodyPr wrap="none" rtlCol="0">
              <a:spAutoFit/>
            </a:bodyPr>
            <a:lstStyle/>
            <a:p>
              <a:r>
                <a:rPr lang="en-GB" sz="1200" dirty="0"/>
                <a:t>WSIMOD + VDR</a:t>
              </a:r>
            </a:p>
          </p:txBody>
        </p:sp>
        <p:sp>
          <p:nvSpPr>
            <p:cNvPr id="89" name="Oval 88">
              <a:extLst>
                <a:ext uri="{FF2B5EF4-FFF2-40B4-BE49-F238E27FC236}">
                  <a16:creationId xmlns:a16="http://schemas.microsoft.com/office/drawing/2014/main" id="{B50C4848-AEC2-35C5-E703-8D8CB08AE3C3}"/>
                </a:ext>
              </a:extLst>
            </p:cNvPr>
            <p:cNvSpPr/>
            <p:nvPr/>
          </p:nvSpPr>
          <p:spPr>
            <a:xfrm>
              <a:off x="2537796"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0" name="Oval 89">
              <a:extLst>
                <a:ext uri="{FF2B5EF4-FFF2-40B4-BE49-F238E27FC236}">
                  <a16:creationId xmlns:a16="http://schemas.microsoft.com/office/drawing/2014/main" id="{34143F14-9E2F-C0E4-8CA0-DFBB7A1C4347}"/>
                </a:ext>
              </a:extLst>
            </p:cNvPr>
            <p:cNvSpPr/>
            <p:nvPr/>
          </p:nvSpPr>
          <p:spPr>
            <a:xfrm>
              <a:off x="6434482"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1" name="TextBox 90">
              <a:extLst>
                <a:ext uri="{FF2B5EF4-FFF2-40B4-BE49-F238E27FC236}">
                  <a16:creationId xmlns:a16="http://schemas.microsoft.com/office/drawing/2014/main" id="{FAC1F69E-1D89-4D7F-3950-77BEF3A8E376}"/>
                </a:ext>
              </a:extLst>
            </p:cNvPr>
            <p:cNvSpPr txBox="1"/>
            <p:nvPr/>
          </p:nvSpPr>
          <p:spPr>
            <a:xfrm>
              <a:off x="6174264" y="2896597"/>
              <a:ext cx="798617" cy="276999"/>
            </a:xfrm>
            <a:prstGeom prst="rect">
              <a:avLst/>
            </a:prstGeom>
            <a:noFill/>
          </p:spPr>
          <p:txBody>
            <a:bodyPr wrap="none" rtlCol="0">
              <a:spAutoFit/>
            </a:bodyPr>
            <a:lstStyle/>
            <a:p>
              <a:r>
                <a:rPr lang="en-GB" sz="1200" dirty="0"/>
                <a:t>VDR use</a:t>
              </a:r>
            </a:p>
          </p:txBody>
        </p:sp>
        <p:sp>
          <p:nvSpPr>
            <p:cNvPr id="92" name="Oval 91">
              <a:extLst>
                <a:ext uri="{FF2B5EF4-FFF2-40B4-BE49-F238E27FC236}">
                  <a16:creationId xmlns:a16="http://schemas.microsoft.com/office/drawing/2014/main" id="{FE5C7DF9-948A-5A77-2C6E-3CDD5E0EFB97}"/>
                </a:ext>
              </a:extLst>
            </p:cNvPr>
            <p:cNvSpPr/>
            <p:nvPr/>
          </p:nvSpPr>
          <p:spPr>
            <a:xfrm>
              <a:off x="483569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3" name="TextBox 92">
              <a:extLst>
                <a:ext uri="{FF2B5EF4-FFF2-40B4-BE49-F238E27FC236}">
                  <a16:creationId xmlns:a16="http://schemas.microsoft.com/office/drawing/2014/main" id="{15A966C4-C095-A576-6BAE-DC5E6B3B0399}"/>
                </a:ext>
              </a:extLst>
            </p:cNvPr>
            <p:cNvSpPr txBox="1"/>
            <p:nvPr/>
          </p:nvSpPr>
          <p:spPr>
            <a:xfrm>
              <a:off x="5044166" y="2788875"/>
              <a:ext cx="857927" cy="461665"/>
            </a:xfrm>
            <a:prstGeom prst="rect">
              <a:avLst/>
            </a:prstGeom>
            <a:noFill/>
          </p:spPr>
          <p:txBody>
            <a:bodyPr wrap="none" rtlCol="0">
              <a:spAutoFit/>
            </a:bodyPr>
            <a:lstStyle/>
            <a:p>
              <a:r>
                <a:rPr lang="en-GB" sz="1200" dirty="0"/>
                <a:t>VDR </a:t>
              </a:r>
            </a:p>
            <a:p>
              <a:r>
                <a:rPr lang="en-GB" sz="1200" dirty="0"/>
                <a:t>workflows</a:t>
              </a:r>
            </a:p>
          </p:txBody>
        </p:sp>
        <p:sp>
          <p:nvSpPr>
            <p:cNvPr id="94" name="Oval 93">
              <a:extLst>
                <a:ext uri="{FF2B5EF4-FFF2-40B4-BE49-F238E27FC236}">
                  <a16:creationId xmlns:a16="http://schemas.microsoft.com/office/drawing/2014/main" id="{55D3FD1B-7143-591C-0C33-1446E8A846C2}"/>
                </a:ext>
              </a:extLst>
            </p:cNvPr>
            <p:cNvSpPr/>
            <p:nvPr/>
          </p:nvSpPr>
          <p:spPr>
            <a:xfrm>
              <a:off x="8267929"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5" name="TextBox 94">
              <a:extLst>
                <a:ext uri="{FF2B5EF4-FFF2-40B4-BE49-F238E27FC236}">
                  <a16:creationId xmlns:a16="http://schemas.microsoft.com/office/drawing/2014/main" id="{471F7D94-7429-86C1-EEEF-A5C2E403FF94}"/>
                </a:ext>
              </a:extLst>
            </p:cNvPr>
            <p:cNvSpPr txBox="1"/>
            <p:nvPr/>
          </p:nvSpPr>
          <p:spPr>
            <a:xfrm>
              <a:off x="8507434" y="2812918"/>
              <a:ext cx="824265" cy="461665"/>
            </a:xfrm>
            <a:prstGeom prst="rect">
              <a:avLst/>
            </a:prstGeom>
            <a:noFill/>
          </p:spPr>
          <p:txBody>
            <a:bodyPr wrap="none" rtlCol="0">
              <a:spAutoFit/>
            </a:bodyPr>
            <a:lstStyle/>
            <a:p>
              <a:r>
                <a:rPr lang="en-GB" sz="1200" dirty="0"/>
                <a:t>VDR </a:t>
              </a:r>
            </a:p>
            <a:p>
              <a:r>
                <a:rPr lang="en-GB" sz="1200" dirty="0"/>
                <a:t>prototype</a:t>
              </a:r>
            </a:p>
          </p:txBody>
        </p:sp>
        <p:sp>
          <p:nvSpPr>
            <p:cNvPr id="96" name="Oval 95">
              <a:extLst>
                <a:ext uri="{FF2B5EF4-FFF2-40B4-BE49-F238E27FC236}">
                  <a16:creationId xmlns:a16="http://schemas.microsoft.com/office/drawing/2014/main" id="{688BE954-4FA1-F480-8667-4703564CDBCF}"/>
                </a:ext>
              </a:extLst>
            </p:cNvPr>
            <p:cNvSpPr/>
            <p:nvPr/>
          </p:nvSpPr>
          <p:spPr>
            <a:xfrm>
              <a:off x="9565405"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7" name="TextBox 96">
              <a:extLst>
                <a:ext uri="{FF2B5EF4-FFF2-40B4-BE49-F238E27FC236}">
                  <a16:creationId xmlns:a16="http://schemas.microsoft.com/office/drawing/2014/main" id="{3B1D0E3A-EF29-862A-C4CD-85776353805E}"/>
                </a:ext>
              </a:extLst>
            </p:cNvPr>
            <p:cNvSpPr txBox="1"/>
            <p:nvPr/>
          </p:nvSpPr>
          <p:spPr>
            <a:xfrm>
              <a:off x="9900427" y="2867634"/>
              <a:ext cx="636713" cy="461665"/>
            </a:xfrm>
            <a:prstGeom prst="rect">
              <a:avLst/>
            </a:prstGeom>
            <a:noFill/>
          </p:spPr>
          <p:txBody>
            <a:bodyPr wrap="none" rtlCol="0">
              <a:spAutoFit/>
            </a:bodyPr>
            <a:lstStyle/>
            <a:p>
              <a:r>
                <a:rPr lang="en-GB" sz="1200" dirty="0"/>
                <a:t>VDR </a:t>
              </a:r>
            </a:p>
            <a:p>
              <a:r>
                <a:rPr lang="en-GB" sz="1200" dirty="0"/>
                <a:t>testing</a:t>
              </a:r>
            </a:p>
          </p:txBody>
        </p:sp>
        <p:sp>
          <p:nvSpPr>
            <p:cNvPr id="98" name="TextBox 97">
              <a:extLst>
                <a:ext uri="{FF2B5EF4-FFF2-40B4-BE49-F238E27FC236}">
                  <a16:creationId xmlns:a16="http://schemas.microsoft.com/office/drawing/2014/main" id="{649E8CFC-836E-07C8-5223-54B9A6D2DBF5}"/>
                </a:ext>
              </a:extLst>
            </p:cNvPr>
            <p:cNvSpPr txBox="1"/>
            <p:nvPr/>
          </p:nvSpPr>
          <p:spPr>
            <a:xfrm>
              <a:off x="904959" y="4008238"/>
              <a:ext cx="963725" cy="461665"/>
            </a:xfrm>
            <a:prstGeom prst="rect">
              <a:avLst/>
            </a:prstGeom>
            <a:noFill/>
          </p:spPr>
          <p:txBody>
            <a:bodyPr wrap="none" rtlCol="0">
              <a:spAutoFit/>
            </a:bodyPr>
            <a:lstStyle/>
            <a:p>
              <a:pPr algn="r"/>
              <a:r>
                <a:rPr lang="en-GB" sz="1200" dirty="0">
                  <a:solidFill>
                    <a:schemeClr val="accent1"/>
                  </a:solidFill>
                </a:rPr>
                <a:t>SYSTEMS </a:t>
              </a:r>
            </a:p>
            <a:p>
              <a:pPr algn="r"/>
              <a:r>
                <a:rPr lang="en-GB" sz="1200" dirty="0">
                  <a:solidFill>
                    <a:schemeClr val="accent1"/>
                  </a:solidFill>
                </a:rPr>
                <a:t>THINKING</a:t>
              </a:r>
            </a:p>
          </p:txBody>
        </p:sp>
        <p:sp>
          <p:nvSpPr>
            <p:cNvPr id="99" name="Oval 98">
              <a:extLst>
                <a:ext uri="{FF2B5EF4-FFF2-40B4-BE49-F238E27FC236}">
                  <a16:creationId xmlns:a16="http://schemas.microsoft.com/office/drawing/2014/main" id="{9157BAF9-39BF-9CE6-2D47-CBDDC6EB9D3D}"/>
                </a:ext>
              </a:extLst>
            </p:cNvPr>
            <p:cNvSpPr/>
            <p:nvPr/>
          </p:nvSpPr>
          <p:spPr>
            <a:xfrm>
              <a:off x="3207266"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0" name="TextBox 99">
              <a:extLst>
                <a:ext uri="{FF2B5EF4-FFF2-40B4-BE49-F238E27FC236}">
                  <a16:creationId xmlns:a16="http://schemas.microsoft.com/office/drawing/2014/main" id="{1D88A9E4-A102-35C9-73D1-0B138A7C8CB9}"/>
                </a:ext>
              </a:extLst>
            </p:cNvPr>
            <p:cNvSpPr txBox="1"/>
            <p:nvPr/>
          </p:nvSpPr>
          <p:spPr>
            <a:xfrm>
              <a:off x="3379875" y="3733205"/>
              <a:ext cx="942887" cy="461665"/>
            </a:xfrm>
            <a:prstGeom prst="rect">
              <a:avLst/>
            </a:prstGeom>
            <a:noFill/>
          </p:spPr>
          <p:txBody>
            <a:bodyPr wrap="none" rtlCol="0">
              <a:spAutoFit/>
            </a:bodyPr>
            <a:lstStyle/>
            <a:p>
              <a:r>
                <a:rPr lang="en-GB" sz="1200" dirty="0"/>
                <a:t>problem </a:t>
              </a:r>
            </a:p>
            <a:p>
              <a:r>
                <a:rPr lang="en-GB" sz="1200" dirty="0"/>
                <a:t>formulation</a:t>
              </a:r>
            </a:p>
          </p:txBody>
        </p:sp>
        <p:sp>
          <p:nvSpPr>
            <p:cNvPr id="101" name="Oval 100">
              <a:extLst>
                <a:ext uri="{FF2B5EF4-FFF2-40B4-BE49-F238E27FC236}">
                  <a16:creationId xmlns:a16="http://schemas.microsoft.com/office/drawing/2014/main" id="{C08F3873-6B74-1EED-567A-2A893A881E23}"/>
                </a:ext>
              </a:extLst>
            </p:cNvPr>
            <p:cNvSpPr/>
            <p:nvPr/>
          </p:nvSpPr>
          <p:spPr>
            <a:xfrm>
              <a:off x="5638636" y="4226885"/>
              <a:ext cx="270164" cy="270164"/>
            </a:xfrm>
            <a:prstGeom prst="ellipse">
              <a:avLst/>
            </a:prstGeom>
            <a:solidFill>
              <a:srgbClr val="808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rgbClr val="A8A8A1"/>
                </a:solidFill>
              </a:endParaRPr>
            </a:p>
          </p:txBody>
        </p:sp>
        <p:sp>
          <p:nvSpPr>
            <p:cNvPr id="102" name="TextBox 101">
              <a:extLst>
                <a:ext uri="{FF2B5EF4-FFF2-40B4-BE49-F238E27FC236}">
                  <a16:creationId xmlns:a16="http://schemas.microsoft.com/office/drawing/2014/main" id="{FC2AE70F-FC3F-8721-1ABF-CBD1D9057BFC}"/>
                </a:ext>
              </a:extLst>
            </p:cNvPr>
            <p:cNvSpPr txBox="1"/>
            <p:nvPr/>
          </p:nvSpPr>
          <p:spPr>
            <a:xfrm>
              <a:off x="5122065" y="3839647"/>
              <a:ext cx="1861658" cy="365479"/>
            </a:xfrm>
            <a:prstGeom prst="rect">
              <a:avLst/>
            </a:prstGeom>
            <a:noFill/>
          </p:spPr>
          <p:txBody>
            <a:bodyPr wrap="none" rtlCol="0">
              <a:spAutoFit/>
            </a:bodyPr>
            <a:lstStyle/>
            <a:p>
              <a:r>
                <a:rPr lang="en-GB" sz="1200" dirty="0">
                  <a:solidFill>
                    <a:srgbClr val="A8A8A1"/>
                  </a:solidFill>
                </a:rPr>
                <a:t>CLD development</a:t>
              </a:r>
            </a:p>
          </p:txBody>
        </p:sp>
        <p:sp>
          <p:nvSpPr>
            <p:cNvPr id="103" name="Oval 102">
              <a:extLst>
                <a:ext uri="{FF2B5EF4-FFF2-40B4-BE49-F238E27FC236}">
                  <a16:creationId xmlns:a16="http://schemas.microsoft.com/office/drawing/2014/main" id="{C3B321BE-8B2B-EC4B-8E75-460C01AD016F}"/>
                </a:ext>
              </a:extLst>
            </p:cNvPr>
            <p:cNvSpPr/>
            <p:nvPr/>
          </p:nvSpPr>
          <p:spPr>
            <a:xfrm>
              <a:off x="7628909" y="4226885"/>
              <a:ext cx="270164" cy="27016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4" name="TextBox 103">
              <a:extLst>
                <a:ext uri="{FF2B5EF4-FFF2-40B4-BE49-F238E27FC236}">
                  <a16:creationId xmlns:a16="http://schemas.microsoft.com/office/drawing/2014/main" id="{B9279267-0052-7846-8E75-7EDADFEFFC73}"/>
                </a:ext>
              </a:extLst>
            </p:cNvPr>
            <p:cNvSpPr txBox="1"/>
            <p:nvPr/>
          </p:nvSpPr>
          <p:spPr>
            <a:xfrm>
              <a:off x="7306893" y="4471426"/>
              <a:ext cx="990977" cy="276999"/>
            </a:xfrm>
            <a:prstGeom prst="rect">
              <a:avLst/>
            </a:prstGeom>
            <a:noFill/>
          </p:spPr>
          <p:txBody>
            <a:bodyPr wrap="none" rtlCol="0">
              <a:spAutoFit/>
            </a:bodyPr>
            <a:lstStyle/>
            <a:p>
              <a:r>
                <a:rPr lang="en-GB" sz="1200" dirty="0"/>
                <a:t>CLD + VDR</a:t>
              </a:r>
            </a:p>
          </p:txBody>
        </p:sp>
        <p:sp>
          <p:nvSpPr>
            <p:cNvPr id="105" name="Oval 104">
              <a:extLst>
                <a:ext uri="{FF2B5EF4-FFF2-40B4-BE49-F238E27FC236}">
                  <a16:creationId xmlns:a16="http://schemas.microsoft.com/office/drawing/2014/main" id="{6FCAC0C4-0E4B-D30E-2935-760B32AE8C66}"/>
                </a:ext>
              </a:extLst>
            </p:cNvPr>
            <p:cNvSpPr/>
            <p:nvPr/>
          </p:nvSpPr>
          <p:spPr>
            <a:xfrm>
              <a:off x="10024297" y="4226885"/>
              <a:ext cx="270164" cy="270164"/>
            </a:xfrm>
            <a:prstGeom prst="ellipse">
              <a:avLst/>
            </a:prstGeom>
            <a:solidFill>
              <a:srgbClr val="808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rgbClr val="A8A8A1"/>
                </a:solidFill>
              </a:endParaRPr>
            </a:p>
          </p:txBody>
        </p:sp>
        <p:sp>
          <p:nvSpPr>
            <p:cNvPr id="106" name="TextBox 105">
              <a:extLst>
                <a:ext uri="{FF2B5EF4-FFF2-40B4-BE49-F238E27FC236}">
                  <a16:creationId xmlns:a16="http://schemas.microsoft.com/office/drawing/2014/main" id="{8C39D187-43A2-FE71-D3F5-73497B91319E}"/>
                </a:ext>
              </a:extLst>
            </p:cNvPr>
            <p:cNvSpPr txBox="1"/>
            <p:nvPr/>
          </p:nvSpPr>
          <p:spPr>
            <a:xfrm>
              <a:off x="9966627" y="4491799"/>
              <a:ext cx="670891" cy="609131"/>
            </a:xfrm>
            <a:prstGeom prst="rect">
              <a:avLst/>
            </a:prstGeom>
            <a:noFill/>
          </p:spPr>
          <p:txBody>
            <a:bodyPr wrap="none" rtlCol="0">
              <a:spAutoFit/>
            </a:bodyPr>
            <a:lstStyle/>
            <a:p>
              <a:r>
                <a:rPr lang="en-GB" sz="1200" dirty="0">
                  <a:solidFill>
                    <a:srgbClr val="A8A8A1"/>
                  </a:solidFill>
                </a:rPr>
                <a:t>final </a:t>
              </a:r>
            </a:p>
            <a:p>
              <a:r>
                <a:rPr lang="en-GB" sz="1200" dirty="0">
                  <a:solidFill>
                    <a:srgbClr val="A8A8A1"/>
                  </a:solidFill>
                </a:rPr>
                <a:t>CLD</a:t>
              </a:r>
            </a:p>
          </p:txBody>
        </p:sp>
        <p:sp>
          <p:nvSpPr>
            <p:cNvPr id="107" name="Oval 106">
              <a:extLst>
                <a:ext uri="{FF2B5EF4-FFF2-40B4-BE49-F238E27FC236}">
                  <a16:creationId xmlns:a16="http://schemas.microsoft.com/office/drawing/2014/main" id="{D18C8829-0285-46C4-FA2F-DCA2122A6D4A}"/>
                </a:ext>
              </a:extLst>
            </p:cNvPr>
            <p:cNvSpPr/>
            <p:nvPr/>
          </p:nvSpPr>
          <p:spPr>
            <a:xfrm>
              <a:off x="10024297" y="2218127"/>
              <a:ext cx="270164" cy="27016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8" name="TextBox 107">
              <a:extLst>
                <a:ext uri="{FF2B5EF4-FFF2-40B4-BE49-F238E27FC236}">
                  <a16:creationId xmlns:a16="http://schemas.microsoft.com/office/drawing/2014/main" id="{08CB8526-5D12-C9CA-1E90-DD65D024CEAB}"/>
                </a:ext>
              </a:extLst>
            </p:cNvPr>
            <p:cNvSpPr txBox="1"/>
            <p:nvPr/>
          </p:nvSpPr>
          <p:spPr>
            <a:xfrm>
              <a:off x="9532893" y="1837428"/>
              <a:ext cx="1202573" cy="276999"/>
            </a:xfrm>
            <a:prstGeom prst="rect">
              <a:avLst/>
            </a:prstGeom>
            <a:noFill/>
          </p:spPr>
          <p:txBody>
            <a:bodyPr wrap="none" rtlCol="0">
              <a:spAutoFit/>
            </a:bodyPr>
            <a:lstStyle/>
            <a:p>
              <a:r>
                <a:rPr lang="en-GB" sz="1200" dirty="0"/>
                <a:t>final WSIMOD </a:t>
              </a:r>
            </a:p>
          </p:txBody>
        </p:sp>
        <p:sp>
          <p:nvSpPr>
            <p:cNvPr id="109" name="Oval 108">
              <a:extLst>
                <a:ext uri="{FF2B5EF4-FFF2-40B4-BE49-F238E27FC236}">
                  <a16:creationId xmlns:a16="http://schemas.microsoft.com/office/drawing/2014/main" id="{D7DE9A58-ECC0-4C7D-055C-9C640CD7C47A}"/>
                </a:ext>
              </a:extLst>
            </p:cNvPr>
            <p:cNvSpPr/>
            <p:nvPr/>
          </p:nvSpPr>
          <p:spPr>
            <a:xfrm>
              <a:off x="10641423" y="3267526"/>
              <a:ext cx="270164" cy="27016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0" name="TextBox 109">
              <a:extLst>
                <a:ext uri="{FF2B5EF4-FFF2-40B4-BE49-F238E27FC236}">
                  <a16:creationId xmlns:a16="http://schemas.microsoft.com/office/drawing/2014/main" id="{1E1363F2-D6C3-4946-3471-B06410FF23C6}"/>
                </a:ext>
              </a:extLst>
            </p:cNvPr>
            <p:cNvSpPr txBox="1"/>
            <p:nvPr/>
          </p:nvSpPr>
          <p:spPr>
            <a:xfrm>
              <a:off x="10901873" y="3227042"/>
              <a:ext cx="875561" cy="276999"/>
            </a:xfrm>
            <a:prstGeom prst="rect">
              <a:avLst/>
            </a:prstGeom>
            <a:noFill/>
          </p:spPr>
          <p:txBody>
            <a:bodyPr wrap="none" rtlCol="0">
              <a:spAutoFit/>
            </a:bodyPr>
            <a:lstStyle/>
            <a:p>
              <a:r>
                <a:rPr lang="en-GB" sz="1200" dirty="0"/>
                <a:t>final VDR </a:t>
              </a:r>
            </a:p>
          </p:txBody>
        </p:sp>
        <p:sp>
          <p:nvSpPr>
            <p:cNvPr id="111" name="TextBox 110">
              <a:extLst>
                <a:ext uri="{FF2B5EF4-FFF2-40B4-BE49-F238E27FC236}">
                  <a16:creationId xmlns:a16="http://schemas.microsoft.com/office/drawing/2014/main" id="{9C327432-1A36-831C-0CF7-1CA3E7BF2F6B}"/>
                </a:ext>
              </a:extLst>
            </p:cNvPr>
            <p:cNvSpPr txBox="1"/>
            <p:nvPr/>
          </p:nvSpPr>
          <p:spPr>
            <a:xfrm>
              <a:off x="2568854" y="2754756"/>
              <a:ext cx="729687" cy="461665"/>
            </a:xfrm>
            <a:prstGeom prst="rect">
              <a:avLst/>
            </a:prstGeom>
            <a:noFill/>
          </p:spPr>
          <p:txBody>
            <a:bodyPr wrap="none" rtlCol="0">
              <a:spAutoFit/>
            </a:bodyPr>
            <a:lstStyle/>
            <a:p>
              <a:r>
                <a:rPr lang="en-GB" sz="1200" dirty="0"/>
                <a:t>spatial</a:t>
              </a:r>
            </a:p>
            <a:p>
              <a:r>
                <a:rPr lang="en-GB" sz="1200" dirty="0"/>
                <a:t> domain</a:t>
              </a:r>
            </a:p>
          </p:txBody>
        </p:sp>
        <p:cxnSp>
          <p:nvCxnSpPr>
            <p:cNvPr id="112" name="Straight Connector 111">
              <a:extLst>
                <a:ext uri="{FF2B5EF4-FFF2-40B4-BE49-F238E27FC236}">
                  <a16:creationId xmlns:a16="http://schemas.microsoft.com/office/drawing/2014/main" id="{19C01B1A-A8F0-33EC-1299-2E589989D540}"/>
                </a:ext>
              </a:extLst>
            </p:cNvPr>
            <p:cNvCxnSpPr>
              <a:cxnSpLocks/>
              <a:endCxn id="107" idx="2"/>
            </p:cNvCxnSpPr>
            <p:nvPr/>
          </p:nvCxnSpPr>
          <p:spPr>
            <a:xfrm>
              <a:off x="2210419" y="2353209"/>
              <a:ext cx="7813878" cy="0"/>
            </a:xfrm>
            <a:prstGeom prst="line">
              <a:avLst/>
            </a:prstGeom>
            <a:ln w="952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E38D8F3-5A5B-636A-F5A2-498615095F97}"/>
                </a:ext>
              </a:extLst>
            </p:cNvPr>
            <p:cNvCxnSpPr>
              <a:cxnSpLocks/>
              <a:stCxn id="109" idx="2"/>
            </p:cNvCxnSpPr>
            <p:nvPr/>
          </p:nvCxnSpPr>
          <p:spPr>
            <a:xfrm flipH="1">
              <a:off x="2109354" y="3402608"/>
              <a:ext cx="853206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3F0F654-04C7-23D2-0BF9-858CBEB1EE37}"/>
                </a:ext>
              </a:extLst>
            </p:cNvPr>
            <p:cNvCxnSpPr>
              <a:cxnSpLocks/>
              <a:stCxn id="105" idx="2"/>
            </p:cNvCxnSpPr>
            <p:nvPr/>
          </p:nvCxnSpPr>
          <p:spPr>
            <a:xfrm flipH="1">
              <a:off x="2109354" y="4361967"/>
              <a:ext cx="7914943"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1453EF7A-7EDC-878B-8AE0-72FD5EC0EC4A}"/>
                </a:ext>
              </a:extLst>
            </p:cNvPr>
            <p:cNvSpPr txBox="1"/>
            <p:nvPr/>
          </p:nvSpPr>
          <p:spPr>
            <a:xfrm>
              <a:off x="384580" y="5237425"/>
              <a:ext cx="1279517" cy="276999"/>
            </a:xfrm>
            <a:prstGeom prst="rect">
              <a:avLst/>
            </a:prstGeom>
            <a:noFill/>
          </p:spPr>
          <p:txBody>
            <a:bodyPr wrap="none" rtlCol="0">
              <a:spAutoFit/>
            </a:bodyPr>
            <a:lstStyle/>
            <a:p>
              <a:r>
                <a:rPr lang="en-GB" sz="1200" dirty="0">
                  <a:solidFill>
                    <a:srgbClr val="C00000"/>
                  </a:solidFill>
                </a:rPr>
                <a:t>ENGAGEMENT</a:t>
              </a:r>
            </a:p>
          </p:txBody>
        </p:sp>
        <p:sp>
          <p:nvSpPr>
            <p:cNvPr id="116" name="Oval 115">
              <a:extLst>
                <a:ext uri="{FF2B5EF4-FFF2-40B4-BE49-F238E27FC236}">
                  <a16:creationId xmlns:a16="http://schemas.microsoft.com/office/drawing/2014/main" id="{3E09FE77-E010-8B80-DCD4-3982A3540EDA}"/>
                </a:ext>
              </a:extLst>
            </p:cNvPr>
            <p:cNvSpPr/>
            <p:nvPr/>
          </p:nvSpPr>
          <p:spPr>
            <a:xfrm>
              <a:off x="2537796" y="5256927"/>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7" name="Oval 116">
              <a:extLst>
                <a:ext uri="{FF2B5EF4-FFF2-40B4-BE49-F238E27FC236}">
                  <a16:creationId xmlns:a16="http://schemas.microsoft.com/office/drawing/2014/main" id="{A05EF5D3-4DD1-6B6B-1958-0A7223D28F7F}"/>
                </a:ext>
              </a:extLst>
            </p:cNvPr>
            <p:cNvSpPr/>
            <p:nvPr/>
          </p:nvSpPr>
          <p:spPr>
            <a:xfrm>
              <a:off x="4029974"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8" name="TextBox 117">
              <a:extLst>
                <a:ext uri="{FF2B5EF4-FFF2-40B4-BE49-F238E27FC236}">
                  <a16:creationId xmlns:a16="http://schemas.microsoft.com/office/drawing/2014/main" id="{3C3FB7F1-EED5-C777-BB8A-FFCD9B76281E}"/>
                </a:ext>
              </a:extLst>
            </p:cNvPr>
            <p:cNvSpPr txBox="1"/>
            <p:nvPr/>
          </p:nvSpPr>
          <p:spPr>
            <a:xfrm>
              <a:off x="3313873" y="5524575"/>
              <a:ext cx="1284326" cy="277000"/>
            </a:xfrm>
            <a:prstGeom prst="rect">
              <a:avLst/>
            </a:prstGeom>
            <a:noFill/>
          </p:spPr>
          <p:txBody>
            <a:bodyPr wrap="none" rtlCol="0">
              <a:spAutoFit/>
            </a:bodyPr>
            <a:lstStyle/>
            <a:p>
              <a:r>
                <a:rPr lang="en-GB" sz="1200" dirty="0"/>
                <a:t>VDR workshops</a:t>
              </a:r>
            </a:p>
          </p:txBody>
        </p:sp>
        <p:sp>
          <p:nvSpPr>
            <p:cNvPr id="119" name="Oval 118">
              <a:extLst>
                <a:ext uri="{FF2B5EF4-FFF2-40B4-BE49-F238E27FC236}">
                  <a16:creationId xmlns:a16="http://schemas.microsoft.com/office/drawing/2014/main" id="{979C7D8A-F8B8-6433-563C-455018757D44}"/>
                </a:ext>
              </a:extLst>
            </p:cNvPr>
            <p:cNvSpPr/>
            <p:nvPr/>
          </p:nvSpPr>
          <p:spPr>
            <a:xfrm>
              <a:off x="5328368" y="5263103"/>
              <a:ext cx="270164" cy="270164"/>
            </a:xfrm>
            <a:prstGeom prst="ellipse">
              <a:avLst/>
            </a:prstGeom>
            <a:solidFill>
              <a:srgbClr val="808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rgbClr val="A8A8A1"/>
                </a:solidFill>
              </a:endParaRPr>
            </a:p>
          </p:txBody>
        </p:sp>
        <p:sp>
          <p:nvSpPr>
            <p:cNvPr id="120" name="TextBox 119">
              <a:extLst>
                <a:ext uri="{FF2B5EF4-FFF2-40B4-BE49-F238E27FC236}">
                  <a16:creationId xmlns:a16="http://schemas.microsoft.com/office/drawing/2014/main" id="{6755944B-5A26-BCEC-F536-A91D3BD794ED}"/>
                </a:ext>
              </a:extLst>
            </p:cNvPr>
            <p:cNvSpPr txBox="1"/>
            <p:nvPr/>
          </p:nvSpPr>
          <p:spPr>
            <a:xfrm>
              <a:off x="4875258" y="5524575"/>
              <a:ext cx="1671303" cy="365479"/>
            </a:xfrm>
            <a:prstGeom prst="rect">
              <a:avLst/>
            </a:prstGeom>
            <a:noFill/>
          </p:spPr>
          <p:txBody>
            <a:bodyPr wrap="none" rtlCol="0">
              <a:spAutoFit/>
            </a:bodyPr>
            <a:lstStyle/>
            <a:p>
              <a:r>
                <a:rPr lang="en-GB" sz="1200" dirty="0">
                  <a:solidFill>
                    <a:srgbClr val="A8A8A1"/>
                  </a:solidFill>
                </a:rPr>
                <a:t>CLD workshops</a:t>
              </a:r>
            </a:p>
          </p:txBody>
        </p:sp>
        <p:sp>
          <p:nvSpPr>
            <p:cNvPr id="121" name="Oval 120">
              <a:extLst>
                <a:ext uri="{FF2B5EF4-FFF2-40B4-BE49-F238E27FC236}">
                  <a16:creationId xmlns:a16="http://schemas.microsoft.com/office/drawing/2014/main" id="{88E395D1-1A9C-B8DE-FDE9-C7B41DD29317}"/>
                </a:ext>
              </a:extLst>
            </p:cNvPr>
            <p:cNvSpPr/>
            <p:nvPr/>
          </p:nvSpPr>
          <p:spPr>
            <a:xfrm>
              <a:off x="8267929"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2" name="TextBox 121">
              <a:extLst>
                <a:ext uri="{FF2B5EF4-FFF2-40B4-BE49-F238E27FC236}">
                  <a16:creationId xmlns:a16="http://schemas.microsoft.com/office/drawing/2014/main" id="{9F0B4CE7-8E8D-BCFE-E784-DFE56ADBE5EE}"/>
                </a:ext>
              </a:extLst>
            </p:cNvPr>
            <p:cNvSpPr txBox="1"/>
            <p:nvPr/>
          </p:nvSpPr>
          <p:spPr>
            <a:xfrm>
              <a:off x="7837568" y="5543270"/>
              <a:ext cx="1173719" cy="276999"/>
            </a:xfrm>
            <a:prstGeom prst="rect">
              <a:avLst/>
            </a:prstGeom>
            <a:noFill/>
          </p:spPr>
          <p:txBody>
            <a:bodyPr wrap="none" rtlCol="0">
              <a:spAutoFit/>
            </a:bodyPr>
            <a:lstStyle/>
            <a:p>
              <a:r>
                <a:rPr lang="en-GB" sz="1200" dirty="0"/>
                <a:t>VDR feedback</a:t>
              </a:r>
            </a:p>
          </p:txBody>
        </p:sp>
        <p:sp>
          <p:nvSpPr>
            <p:cNvPr id="123" name="Oval 122">
              <a:extLst>
                <a:ext uri="{FF2B5EF4-FFF2-40B4-BE49-F238E27FC236}">
                  <a16:creationId xmlns:a16="http://schemas.microsoft.com/office/drawing/2014/main" id="{AA7357CA-9C48-7FA0-77D5-234C3C65A0DB}"/>
                </a:ext>
              </a:extLst>
            </p:cNvPr>
            <p:cNvSpPr/>
            <p:nvPr/>
          </p:nvSpPr>
          <p:spPr>
            <a:xfrm>
              <a:off x="9565405" y="5263103"/>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4" name="TextBox 123">
              <a:extLst>
                <a:ext uri="{FF2B5EF4-FFF2-40B4-BE49-F238E27FC236}">
                  <a16:creationId xmlns:a16="http://schemas.microsoft.com/office/drawing/2014/main" id="{CD2016C2-ACA0-4C55-1891-1A8E1F7E99A3}"/>
                </a:ext>
              </a:extLst>
            </p:cNvPr>
            <p:cNvSpPr txBox="1"/>
            <p:nvPr/>
          </p:nvSpPr>
          <p:spPr>
            <a:xfrm>
              <a:off x="9305186" y="5540084"/>
              <a:ext cx="798617" cy="276999"/>
            </a:xfrm>
            <a:prstGeom prst="rect">
              <a:avLst/>
            </a:prstGeom>
            <a:noFill/>
          </p:spPr>
          <p:txBody>
            <a:bodyPr wrap="none" rtlCol="0">
              <a:spAutoFit/>
            </a:bodyPr>
            <a:lstStyle/>
            <a:p>
              <a:r>
                <a:rPr lang="en-GB" sz="1200" dirty="0"/>
                <a:t>VDR use</a:t>
              </a:r>
            </a:p>
          </p:txBody>
        </p:sp>
        <p:sp>
          <p:nvSpPr>
            <p:cNvPr id="125" name="Oval 124">
              <a:extLst>
                <a:ext uri="{FF2B5EF4-FFF2-40B4-BE49-F238E27FC236}">
                  <a16:creationId xmlns:a16="http://schemas.microsoft.com/office/drawing/2014/main" id="{977CAC28-FDFF-A327-48CA-75A2D1C3A3CC}"/>
                </a:ext>
              </a:extLst>
            </p:cNvPr>
            <p:cNvSpPr/>
            <p:nvPr/>
          </p:nvSpPr>
          <p:spPr>
            <a:xfrm>
              <a:off x="11248464" y="5261001"/>
              <a:ext cx="270164" cy="2701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6" name="TextBox 125">
              <a:extLst>
                <a:ext uri="{FF2B5EF4-FFF2-40B4-BE49-F238E27FC236}">
                  <a16:creationId xmlns:a16="http://schemas.microsoft.com/office/drawing/2014/main" id="{5C7D662B-1705-F6E6-0921-F1EEBECC7764}"/>
                </a:ext>
              </a:extLst>
            </p:cNvPr>
            <p:cNvSpPr txBox="1"/>
            <p:nvPr/>
          </p:nvSpPr>
          <p:spPr>
            <a:xfrm>
              <a:off x="10898369" y="5566749"/>
              <a:ext cx="1082348" cy="276999"/>
            </a:xfrm>
            <a:prstGeom prst="rect">
              <a:avLst/>
            </a:prstGeom>
            <a:noFill/>
          </p:spPr>
          <p:txBody>
            <a:bodyPr wrap="none" rtlCol="0">
              <a:spAutoFit/>
            </a:bodyPr>
            <a:lstStyle/>
            <a:p>
              <a:r>
                <a:rPr lang="en-GB" sz="1200" dirty="0"/>
                <a:t>SHOWCASE</a:t>
              </a:r>
            </a:p>
          </p:txBody>
        </p:sp>
        <p:cxnSp>
          <p:nvCxnSpPr>
            <p:cNvPr id="127" name="Straight Connector 126">
              <a:extLst>
                <a:ext uri="{FF2B5EF4-FFF2-40B4-BE49-F238E27FC236}">
                  <a16:creationId xmlns:a16="http://schemas.microsoft.com/office/drawing/2014/main" id="{57ED3C12-9967-FA36-F04C-EBB52F8D50A2}"/>
                </a:ext>
              </a:extLst>
            </p:cNvPr>
            <p:cNvCxnSpPr>
              <a:cxnSpLocks/>
              <a:stCxn id="125" idx="2"/>
            </p:cNvCxnSpPr>
            <p:nvPr/>
          </p:nvCxnSpPr>
          <p:spPr>
            <a:xfrm flipH="1" flipV="1">
              <a:off x="2109354" y="5385173"/>
              <a:ext cx="9139110" cy="1091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35003DDE-64D5-10FC-C75E-50A257790B63}"/>
                </a:ext>
              </a:extLst>
            </p:cNvPr>
            <p:cNvSpPr txBox="1"/>
            <p:nvPr/>
          </p:nvSpPr>
          <p:spPr>
            <a:xfrm>
              <a:off x="2197718" y="5542182"/>
              <a:ext cx="917239" cy="461665"/>
            </a:xfrm>
            <a:prstGeom prst="rect">
              <a:avLst/>
            </a:prstGeom>
            <a:noFill/>
          </p:spPr>
          <p:txBody>
            <a:bodyPr wrap="none" rtlCol="0">
              <a:spAutoFit/>
            </a:bodyPr>
            <a:lstStyle/>
            <a:p>
              <a:pPr algn="ctr"/>
              <a:r>
                <a:rPr lang="en-GB" sz="1200" dirty="0"/>
                <a:t>scoping </a:t>
              </a:r>
            </a:p>
            <a:p>
              <a:pPr algn="ctr"/>
              <a:r>
                <a:rPr lang="en-GB" sz="1200" dirty="0"/>
                <a:t>workshops</a:t>
              </a:r>
            </a:p>
          </p:txBody>
        </p:sp>
        <p:grpSp>
          <p:nvGrpSpPr>
            <p:cNvPr id="131" name="Group 130">
              <a:extLst>
                <a:ext uri="{FF2B5EF4-FFF2-40B4-BE49-F238E27FC236}">
                  <a16:creationId xmlns:a16="http://schemas.microsoft.com/office/drawing/2014/main" id="{33FB6193-0D60-EB26-72D4-E7836327F3CF}"/>
                </a:ext>
              </a:extLst>
            </p:cNvPr>
            <p:cNvGrpSpPr/>
            <p:nvPr/>
          </p:nvGrpSpPr>
          <p:grpSpPr>
            <a:xfrm>
              <a:off x="4326323" y="6311927"/>
              <a:ext cx="3164953" cy="422231"/>
              <a:chOff x="151551" y="6311781"/>
              <a:chExt cx="3164953" cy="422231"/>
            </a:xfrm>
          </p:grpSpPr>
          <p:pic>
            <p:nvPicPr>
              <p:cNvPr id="132" name="Picture 131">
                <a:extLst>
                  <a:ext uri="{FF2B5EF4-FFF2-40B4-BE49-F238E27FC236}">
                    <a16:creationId xmlns:a16="http://schemas.microsoft.com/office/drawing/2014/main" id="{023AE9E2-3AA2-A003-4FF9-4513CDA94BE5}"/>
                  </a:ext>
                </a:extLst>
              </p:cNvPr>
              <p:cNvPicPr>
                <a:picLocks noChangeAspect="1"/>
              </p:cNvPicPr>
              <p:nvPr/>
            </p:nvPicPr>
            <p:blipFill rotWithShape="1">
              <a:blip r:embed="rId2"/>
              <a:srcRect t="29835" b="24193"/>
              <a:stretch/>
            </p:blipFill>
            <p:spPr>
              <a:xfrm>
                <a:off x="151551" y="6311781"/>
                <a:ext cx="1369983" cy="411416"/>
              </a:xfrm>
              <a:prstGeom prst="rect">
                <a:avLst/>
              </a:prstGeom>
            </p:spPr>
          </p:pic>
          <p:pic>
            <p:nvPicPr>
              <p:cNvPr id="133" name="Picture 132">
                <a:extLst>
                  <a:ext uri="{FF2B5EF4-FFF2-40B4-BE49-F238E27FC236}">
                    <a16:creationId xmlns:a16="http://schemas.microsoft.com/office/drawing/2014/main" id="{1FEB8C2A-392A-80F3-A5E7-530DB0465863}"/>
                  </a:ext>
                </a:extLst>
              </p:cNvPr>
              <p:cNvPicPr>
                <a:picLocks noChangeAspect="1"/>
              </p:cNvPicPr>
              <p:nvPr/>
            </p:nvPicPr>
            <p:blipFill>
              <a:blip r:embed="rId3"/>
              <a:stretch>
                <a:fillRect/>
              </a:stretch>
            </p:blipFill>
            <p:spPr>
              <a:xfrm>
                <a:off x="1503754" y="6322595"/>
                <a:ext cx="865578" cy="411417"/>
              </a:xfrm>
              <a:prstGeom prst="rect">
                <a:avLst/>
              </a:prstGeom>
            </p:spPr>
          </p:pic>
          <p:pic>
            <p:nvPicPr>
              <p:cNvPr id="134" name="Picture 133">
                <a:extLst>
                  <a:ext uri="{FF2B5EF4-FFF2-40B4-BE49-F238E27FC236}">
                    <a16:creationId xmlns:a16="http://schemas.microsoft.com/office/drawing/2014/main" id="{D9E8600F-412F-DBD8-BB8A-C0829E004A73}"/>
                  </a:ext>
                </a:extLst>
              </p:cNvPr>
              <p:cNvPicPr>
                <a:picLocks noChangeAspect="1"/>
              </p:cNvPicPr>
              <p:nvPr/>
            </p:nvPicPr>
            <p:blipFill>
              <a:blip r:embed="rId4"/>
              <a:stretch>
                <a:fillRect/>
              </a:stretch>
            </p:blipFill>
            <p:spPr>
              <a:xfrm>
                <a:off x="2537796" y="6365488"/>
                <a:ext cx="778708" cy="322224"/>
              </a:xfrm>
              <a:prstGeom prst="rect">
                <a:avLst/>
              </a:prstGeom>
            </p:spPr>
          </p:pic>
        </p:grpSp>
      </p:grpSp>
    </p:spTree>
    <p:extLst>
      <p:ext uri="{BB962C8B-B14F-4D97-AF65-F5344CB8AC3E}">
        <p14:creationId xmlns:p14="http://schemas.microsoft.com/office/powerpoint/2010/main" val="1185384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A8DF-8D24-C94C-BD31-26F60DDFC98E}"/>
              </a:ext>
            </a:extLst>
          </p:cNvPr>
          <p:cNvSpPr>
            <a:spLocks noGrp="1"/>
          </p:cNvSpPr>
          <p:nvPr>
            <p:ph type="title"/>
          </p:nvPr>
        </p:nvSpPr>
        <p:spPr/>
        <p:txBody>
          <a:bodyPr/>
          <a:lstStyle/>
          <a:p>
            <a:r>
              <a:rPr lang="en-GB" dirty="0"/>
              <a:t>The process</a:t>
            </a:r>
          </a:p>
        </p:txBody>
      </p:sp>
      <p:sp>
        <p:nvSpPr>
          <p:cNvPr id="5" name="Text Placeholder 4">
            <a:extLst>
              <a:ext uri="{FF2B5EF4-FFF2-40B4-BE49-F238E27FC236}">
                <a16:creationId xmlns:a16="http://schemas.microsoft.com/office/drawing/2014/main" id="{83C3425A-3589-8B49-A1DC-70DEE138DA2D}"/>
              </a:ext>
            </a:extLst>
          </p:cNvPr>
          <p:cNvSpPr>
            <a:spLocks noGrp="1"/>
          </p:cNvSpPr>
          <p:nvPr>
            <p:ph type="body" sz="quarter" idx="13"/>
          </p:nvPr>
        </p:nvSpPr>
        <p:spPr>
          <a:xfrm>
            <a:off x="307604" y="166652"/>
            <a:ext cx="4344327" cy="313876"/>
          </a:xfrm>
        </p:spPr>
        <p:txBody>
          <a:bodyPr/>
          <a:lstStyle/>
          <a:p>
            <a:r>
              <a:rPr lang="en-GB" dirty="0"/>
              <a:t>VDR design and development process</a:t>
            </a:r>
          </a:p>
        </p:txBody>
      </p:sp>
      <p:sp>
        <p:nvSpPr>
          <p:cNvPr id="6" name="Google Shape;13;p1">
            <a:extLst>
              <a:ext uri="{FF2B5EF4-FFF2-40B4-BE49-F238E27FC236}">
                <a16:creationId xmlns:a16="http://schemas.microsoft.com/office/drawing/2014/main" id="{1AB07B3A-7FA8-8840-8F02-FA0EF5179BD9}"/>
              </a:ext>
            </a:extLst>
          </p:cNvPr>
          <p:cNvSpPr txBox="1">
            <a:spLocks/>
          </p:cNvSpPr>
          <p:nvPr/>
        </p:nvSpPr>
        <p:spPr>
          <a:xfrm>
            <a:off x="8044637" y="4683566"/>
            <a:ext cx="457200" cy="2738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800" b="0" i="0" u="none" strike="noStrike" cap="none">
                <a:solidFill>
                  <a:schemeClr val="bg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solidFill>
                  <a:srgbClr val="AD9C70"/>
                </a:solidFill>
              </a:rPr>
              <a:pPr/>
              <a:t>4</a:t>
            </a:fld>
            <a:endParaRPr lang="en-GB" dirty="0">
              <a:solidFill>
                <a:srgbClr val="AD9C70"/>
              </a:solidFill>
            </a:endParaRPr>
          </a:p>
        </p:txBody>
      </p:sp>
      <p:pic>
        <p:nvPicPr>
          <p:cNvPr id="9" name="Picture 8" descr="A diagram of a design workshop&#10;&#10;Description automatically generated">
            <a:extLst>
              <a:ext uri="{FF2B5EF4-FFF2-40B4-BE49-F238E27FC236}">
                <a16:creationId xmlns:a16="http://schemas.microsoft.com/office/drawing/2014/main" id="{DF8890E4-8168-7DE0-C0C0-FA994923F419}"/>
              </a:ext>
            </a:extLst>
          </p:cNvPr>
          <p:cNvPicPr>
            <a:picLocks noChangeAspect="1"/>
          </p:cNvPicPr>
          <p:nvPr/>
        </p:nvPicPr>
        <p:blipFill rotWithShape="1">
          <a:blip r:embed="rId2"/>
          <a:srcRect b="2612"/>
          <a:stretch/>
        </p:blipFill>
        <p:spPr>
          <a:xfrm>
            <a:off x="0" y="526676"/>
            <a:ext cx="9144000" cy="4650045"/>
          </a:xfrm>
          <a:prstGeom prst="rect">
            <a:avLst/>
          </a:prstGeom>
        </p:spPr>
      </p:pic>
      <p:pic>
        <p:nvPicPr>
          <p:cNvPr id="10" name="ADD4D20B-653F-467A-A534-A6739A2B089E" descr="IMG_2671.jpg">
            <a:extLst>
              <a:ext uri="{FF2B5EF4-FFF2-40B4-BE49-F238E27FC236}">
                <a16:creationId xmlns:a16="http://schemas.microsoft.com/office/drawing/2014/main" id="{357B6E52-8BAF-F5D5-ADFF-CCAA1F918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861" r="5895" b="16309"/>
          <a:stretch/>
        </p:blipFill>
        <p:spPr bwMode="auto">
          <a:xfrm>
            <a:off x="5065160" y="92467"/>
            <a:ext cx="4100114" cy="126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9779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751A1-12FA-4FDC-A266-EBD653F79E35}"/>
              </a:ext>
            </a:extLst>
          </p:cNvPr>
          <p:cNvPicPr>
            <a:picLocks noChangeAspect="1"/>
          </p:cNvPicPr>
          <p:nvPr/>
        </p:nvPicPr>
        <p:blipFill rotWithShape="1">
          <a:blip r:embed="rId2">
            <a:duotone>
              <a:schemeClr val="bg2">
                <a:shade val="45000"/>
                <a:satMod val="135000"/>
              </a:schemeClr>
              <a:prstClr val="white"/>
            </a:duotone>
          </a:blip>
          <a:srcRect l="31355" t="39971" r="21657" b="7616"/>
          <a:stretch/>
        </p:blipFill>
        <p:spPr>
          <a:xfrm>
            <a:off x="626042" y="670897"/>
            <a:ext cx="7891915" cy="447260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8941B2E-414B-4129-92E5-00F24D31E2A3}"/>
                  </a:ext>
                </a:extLst>
              </p14:cNvPr>
              <p14:cNvContentPartPr/>
              <p14:nvPr/>
            </p14:nvContentPartPr>
            <p14:xfrm>
              <a:off x="3989107" y="3650898"/>
              <a:ext cx="1039706" cy="1000061"/>
            </p14:xfrm>
          </p:contentPart>
        </mc:Choice>
        <mc:Fallback xmlns="">
          <p:pic>
            <p:nvPicPr>
              <p:cNvPr id="6" name="Ink 5">
                <a:extLst>
                  <a:ext uri="{FF2B5EF4-FFF2-40B4-BE49-F238E27FC236}">
                    <a16:creationId xmlns:a16="http://schemas.microsoft.com/office/drawing/2014/main" id="{E8941B2E-414B-4129-92E5-00F24D31E2A3}"/>
                  </a:ext>
                </a:extLst>
              </p:cNvPr>
              <p:cNvPicPr/>
              <p:nvPr/>
            </p:nvPicPr>
            <p:blipFill>
              <a:blip r:embed="rId4"/>
              <a:stretch>
                <a:fillRect/>
              </a:stretch>
            </p:blipFill>
            <p:spPr>
              <a:xfrm>
                <a:off x="3980107" y="3641898"/>
                <a:ext cx="1057346" cy="101770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675EACD-B3D3-4BE9-AC13-F68DD14B715B}"/>
                  </a:ext>
                </a:extLst>
              </p14:cNvPr>
              <p14:cNvContentPartPr/>
              <p14:nvPr/>
            </p14:nvContentPartPr>
            <p14:xfrm>
              <a:off x="4359844" y="3335166"/>
              <a:ext cx="303947" cy="389666"/>
            </p14:xfrm>
          </p:contentPart>
        </mc:Choice>
        <mc:Fallback xmlns="">
          <p:pic>
            <p:nvPicPr>
              <p:cNvPr id="7" name="Ink 6">
                <a:extLst>
                  <a:ext uri="{FF2B5EF4-FFF2-40B4-BE49-F238E27FC236}">
                    <a16:creationId xmlns:a16="http://schemas.microsoft.com/office/drawing/2014/main" id="{6675EACD-B3D3-4BE9-AC13-F68DD14B715B}"/>
                  </a:ext>
                </a:extLst>
              </p:cNvPr>
              <p:cNvPicPr/>
              <p:nvPr/>
            </p:nvPicPr>
            <p:blipFill>
              <a:blip r:embed="rId6"/>
              <a:stretch>
                <a:fillRect/>
              </a:stretch>
            </p:blipFill>
            <p:spPr>
              <a:xfrm>
                <a:off x="4350851" y="3326163"/>
                <a:ext cx="321572" cy="40731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2FFCD61-5A7F-4791-8F46-9C9E90992375}"/>
                  </a:ext>
                </a:extLst>
              </p14:cNvPr>
              <p14:cNvContentPartPr/>
              <p14:nvPr/>
            </p14:nvContentPartPr>
            <p14:xfrm>
              <a:off x="4169475" y="2815134"/>
              <a:ext cx="437884" cy="292875"/>
            </p14:xfrm>
          </p:contentPart>
        </mc:Choice>
        <mc:Fallback xmlns="">
          <p:pic>
            <p:nvPicPr>
              <p:cNvPr id="8" name="Ink 7">
                <a:extLst>
                  <a:ext uri="{FF2B5EF4-FFF2-40B4-BE49-F238E27FC236}">
                    <a16:creationId xmlns:a16="http://schemas.microsoft.com/office/drawing/2014/main" id="{32FFCD61-5A7F-4791-8F46-9C9E90992375}"/>
                  </a:ext>
                </a:extLst>
              </p:cNvPr>
              <p:cNvPicPr/>
              <p:nvPr/>
            </p:nvPicPr>
            <p:blipFill>
              <a:blip r:embed="rId8"/>
              <a:stretch>
                <a:fillRect/>
              </a:stretch>
            </p:blipFill>
            <p:spPr>
              <a:xfrm>
                <a:off x="4160472" y="2806128"/>
                <a:ext cx="455529" cy="31052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A2051BB-9FF2-427B-A37E-EA447B51935F}"/>
                  </a:ext>
                </a:extLst>
              </p14:cNvPr>
              <p14:cNvContentPartPr/>
              <p14:nvPr/>
            </p14:nvContentPartPr>
            <p14:xfrm>
              <a:off x="5418479" y="3791265"/>
              <a:ext cx="214299" cy="366808"/>
            </p14:xfrm>
          </p:contentPart>
        </mc:Choice>
        <mc:Fallback xmlns="">
          <p:pic>
            <p:nvPicPr>
              <p:cNvPr id="9" name="Ink 8">
                <a:extLst>
                  <a:ext uri="{FF2B5EF4-FFF2-40B4-BE49-F238E27FC236}">
                    <a16:creationId xmlns:a16="http://schemas.microsoft.com/office/drawing/2014/main" id="{BA2051BB-9FF2-427B-A37E-EA447B51935F}"/>
                  </a:ext>
                </a:extLst>
              </p:cNvPr>
              <p:cNvPicPr/>
              <p:nvPr/>
            </p:nvPicPr>
            <p:blipFill>
              <a:blip r:embed="rId10"/>
              <a:stretch>
                <a:fillRect/>
              </a:stretch>
            </p:blipFill>
            <p:spPr>
              <a:xfrm>
                <a:off x="5409490" y="3782275"/>
                <a:ext cx="231918" cy="38442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AC81091F-8D18-485D-8332-F1D5091DCF21}"/>
                  </a:ext>
                </a:extLst>
              </p14:cNvPr>
              <p14:cNvContentPartPr/>
              <p14:nvPr/>
            </p14:nvContentPartPr>
            <p14:xfrm>
              <a:off x="5504199" y="2337605"/>
              <a:ext cx="306447" cy="685756"/>
            </p14:xfrm>
          </p:contentPart>
        </mc:Choice>
        <mc:Fallback xmlns="">
          <p:pic>
            <p:nvPicPr>
              <p:cNvPr id="10" name="Ink 9">
                <a:extLst>
                  <a:ext uri="{FF2B5EF4-FFF2-40B4-BE49-F238E27FC236}">
                    <a16:creationId xmlns:a16="http://schemas.microsoft.com/office/drawing/2014/main" id="{AC81091F-8D18-485D-8332-F1D5091DCF21}"/>
                  </a:ext>
                </a:extLst>
              </p:cNvPr>
              <p:cNvPicPr/>
              <p:nvPr/>
            </p:nvPicPr>
            <p:blipFill>
              <a:blip r:embed="rId12"/>
              <a:stretch>
                <a:fillRect/>
              </a:stretch>
            </p:blipFill>
            <p:spPr>
              <a:xfrm>
                <a:off x="5495196" y="2328606"/>
                <a:ext cx="324092" cy="703395"/>
              </a:xfrm>
              <a:prstGeom prst="rect">
                <a:avLst/>
              </a:prstGeom>
            </p:spPr>
          </p:pic>
        </mc:Fallback>
      </mc:AlternateContent>
      <p:grpSp>
        <p:nvGrpSpPr>
          <p:cNvPr id="11" name="Group 10">
            <a:extLst>
              <a:ext uri="{FF2B5EF4-FFF2-40B4-BE49-F238E27FC236}">
                <a16:creationId xmlns:a16="http://schemas.microsoft.com/office/drawing/2014/main" id="{CC0D4DA3-D1A2-4C61-A36A-6BDC2CEC4CAC}"/>
              </a:ext>
            </a:extLst>
          </p:cNvPr>
          <p:cNvGrpSpPr/>
          <p:nvPr/>
        </p:nvGrpSpPr>
        <p:grpSpPr>
          <a:xfrm>
            <a:off x="1622535" y="917162"/>
            <a:ext cx="4327763" cy="3990599"/>
            <a:chOff x="4928704" y="2165920"/>
            <a:chExt cx="4362120" cy="4022280"/>
          </a:xfrm>
        </p:grpSpPr>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BF9E38F-E62A-4B24-9E68-2FD008179B08}"/>
                    </a:ext>
                  </a:extLst>
                </p14:cNvPr>
                <p14:cNvContentPartPr/>
                <p14:nvPr/>
              </p14:nvContentPartPr>
              <p14:xfrm>
                <a:off x="7101304" y="5556760"/>
                <a:ext cx="317520" cy="631440"/>
              </p14:xfrm>
            </p:contentPart>
          </mc:Choice>
          <mc:Fallback xmlns="">
            <p:pic>
              <p:nvPicPr>
                <p:cNvPr id="12" name="Ink 11">
                  <a:extLst>
                    <a:ext uri="{FF2B5EF4-FFF2-40B4-BE49-F238E27FC236}">
                      <a16:creationId xmlns:a16="http://schemas.microsoft.com/office/drawing/2014/main" id="{EBF9E38F-E62A-4B24-9E68-2FD008179B08}"/>
                    </a:ext>
                  </a:extLst>
                </p:cNvPr>
                <p:cNvPicPr/>
                <p:nvPr/>
              </p:nvPicPr>
              <p:blipFill>
                <a:blip r:embed="rId14"/>
                <a:stretch>
                  <a:fillRect/>
                </a:stretch>
              </p:blipFill>
              <p:spPr>
                <a:xfrm>
                  <a:off x="7094502" y="5549956"/>
                  <a:ext cx="330852" cy="64477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457BDA67-D196-4A02-ACF3-D195A0532BF9}"/>
                    </a:ext>
                  </a:extLst>
                </p14:cNvPr>
                <p14:cNvContentPartPr/>
                <p14:nvPr/>
              </p14:nvContentPartPr>
              <p14:xfrm>
                <a:off x="7113184" y="5467840"/>
                <a:ext cx="852480" cy="442800"/>
              </p14:xfrm>
            </p:contentPart>
          </mc:Choice>
          <mc:Fallback xmlns="">
            <p:pic>
              <p:nvPicPr>
                <p:cNvPr id="13" name="Ink 12">
                  <a:extLst>
                    <a:ext uri="{FF2B5EF4-FFF2-40B4-BE49-F238E27FC236}">
                      <a16:creationId xmlns:a16="http://schemas.microsoft.com/office/drawing/2014/main" id="{457BDA67-D196-4A02-ACF3-D195A0532BF9}"/>
                    </a:ext>
                  </a:extLst>
                </p:cNvPr>
                <p:cNvPicPr/>
                <p:nvPr/>
              </p:nvPicPr>
              <p:blipFill>
                <a:blip r:embed="rId16"/>
                <a:stretch>
                  <a:fillRect/>
                </a:stretch>
              </p:blipFill>
              <p:spPr>
                <a:xfrm>
                  <a:off x="7106377" y="5461036"/>
                  <a:ext cx="865821" cy="45613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671E9746-8DDA-45B6-80A8-4F37574DB785}"/>
                    </a:ext>
                  </a:extLst>
                </p14:cNvPr>
                <p14:cNvContentPartPr/>
                <p14:nvPr/>
              </p14:nvContentPartPr>
              <p14:xfrm>
                <a:off x="7446184" y="5919280"/>
                <a:ext cx="471240" cy="264240"/>
              </p14:xfrm>
            </p:contentPart>
          </mc:Choice>
          <mc:Fallback xmlns="">
            <p:pic>
              <p:nvPicPr>
                <p:cNvPr id="14" name="Ink 13">
                  <a:extLst>
                    <a:ext uri="{FF2B5EF4-FFF2-40B4-BE49-F238E27FC236}">
                      <a16:creationId xmlns:a16="http://schemas.microsoft.com/office/drawing/2014/main" id="{671E9746-8DDA-45B6-80A8-4F37574DB785}"/>
                    </a:ext>
                  </a:extLst>
                </p:cNvPr>
                <p:cNvPicPr/>
                <p:nvPr/>
              </p:nvPicPr>
              <p:blipFill>
                <a:blip r:embed="rId18"/>
                <a:stretch>
                  <a:fillRect/>
                </a:stretch>
              </p:blipFill>
              <p:spPr>
                <a:xfrm>
                  <a:off x="7439378" y="5912470"/>
                  <a:ext cx="484580" cy="27758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33955E2A-CC0E-47ED-85C2-F8A191F9B276}"/>
                    </a:ext>
                  </a:extLst>
                </p14:cNvPr>
                <p14:cNvContentPartPr/>
                <p14:nvPr/>
              </p14:nvContentPartPr>
              <p14:xfrm>
                <a:off x="7933624" y="4764400"/>
                <a:ext cx="916200" cy="804960"/>
              </p14:xfrm>
            </p:contentPart>
          </mc:Choice>
          <mc:Fallback xmlns="">
            <p:pic>
              <p:nvPicPr>
                <p:cNvPr id="15" name="Ink 14">
                  <a:extLst>
                    <a:ext uri="{FF2B5EF4-FFF2-40B4-BE49-F238E27FC236}">
                      <a16:creationId xmlns:a16="http://schemas.microsoft.com/office/drawing/2014/main" id="{33955E2A-CC0E-47ED-85C2-F8A191F9B276}"/>
                    </a:ext>
                  </a:extLst>
                </p:cNvPr>
                <p:cNvPicPr/>
                <p:nvPr/>
              </p:nvPicPr>
              <p:blipFill>
                <a:blip r:embed="rId20"/>
                <a:stretch>
                  <a:fillRect/>
                </a:stretch>
              </p:blipFill>
              <p:spPr>
                <a:xfrm>
                  <a:off x="7926819" y="4757597"/>
                  <a:ext cx="929537" cy="81829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B9FBEA54-048A-4970-B051-A21A5310D9CE}"/>
                    </a:ext>
                  </a:extLst>
                </p14:cNvPr>
                <p14:cNvContentPartPr/>
                <p14:nvPr/>
              </p14:nvContentPartPr>
              <p14:xfrm>
                <a:off x="8644264" y="5127640"/>
                <a:ext cx="37800" cy="36360"/>
              </p14:xfrm>
            </p:contentPart>
          </mc:Choice>
          <mc:Fallback xmlns="">
            <p:pic>
              <p:nvPicPr>
                <p:cNvPr id="16" name="Ink 15">
                  <a:extLst>
                    <a:ext uri="{FF2B5EF4-FFF2-40B4-BE49-F238E27FC236}">
                      <a16:creationId xmlns:a16="http://schemas.microsoft.com/office/drawing/2014/main" id="{B9FBEA54-048A-4970-B051-A21A5310D9CE}"/>
                    </a:ext>
                  </a:extLst>
                </p:cNvPr>
                <p:cNvPicPr/>
                <p:nvPr/>
              </p:nvPicPr>
              <p:blipFill>
                <a:blip r:embed="rId22"/>
                <a:stretch>
                  <a:fillRect/>
                </a:stretch>
              </p:blipFill>
              <p:spPr>
                <a:xfrm>
                  <a:off x="8637465" y="5120856"/>
                  <a:ext cx="51125" cy="4965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7702DD65-B246-4503-8164-0EFA96F29AA7}"/>
                    </a:ext>
                  </a:extLst>
                </p14:cNvPr>
                <p14:cNvContentPartPr/>
                <p14:nvPr/>
              </p14:nvContentPartPr>
              <p14:xfrm>
                <a:off x="7989064" y="4777360"/>
                <a:ext cx="636480" cy="389880"/>
              </p14:xfrm>
            </p:contentPart>
          </mc:Choice>
          <mc:Fallback xmlns="">
            <p:pic>
              <p:nvPicPr>
                <p:cNvPr id="17" name="Ink 16">
                  <a:extLst>
                    <a:ext uri="{FF2B5EF4-FFF2-40B4-BE49-F238E27FC236}">
                      <a16:creationId xmlns:a16="http://schemas.microsoft.com/office/drawing/2014/main" id="{7702DD65-B246-4503-8164-0EFA96F29AA7}"/>
                    </a:ext>
                  </a:extLst>
                </p:cNvPr>
                <p:cNvPicPr/>
                <p:nvPr/>
              </p:nvPicPr>
              <p:blipFill>
                <a:blip r:embed="rId24"/>
                <a:stretch>
                  <a:fillRect/>
                </a:stretch>
              </p:blipFill>
              <p:spPr>
                <a:xfrm>
                  <a:off x="7982261" y="4770553"/>
                  <a:ext cx="649814" cy="40322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7CC630C1-91FF-47DF-94F6-FB0BF25A6455}"/>
                    </a:ext>
                  </a:extLst>
                </p14:cNvPr>
                <p14:cNvContentPartPr/>
                <p14:nvPr/>
              </p14:nvContentPartPr>
              <p14:xfrm>
                <a:off x="7866304" y="4291720"/>
                <a:ext cx="561600" cy="513720"/>
              </p14:xfrm>
            </p:contentPart>
          </mc:Choice>
          <mc:Fallback xmlns="">
            <p:pic>
              <p:nvPicPr>
                <p:cNvPr id="18" name="Ink 17">
                  <a:extLst>
                    <a:ext uri="{FF2B5EF4-FFF2-40B4-BE49-F238E27FC236}">
                      <a16:creationId xmlns:a16="http://schemas.microsoft.com/office/drawing/2014/main" id="{7CC630C1-91FF-47DF-94F6-FB0BF25A6455}"/>
                    </a:ext>
                  </a:extLst>
                </p:cNvPr>
                <p:cNvPicPr/>
                <p:nvPr/>
              </p:nvPicPr>
              <p:blipFill>
                <a:blip r:embed="rId26"/>
                <a:stretch>
                  <a:fillRect/>
                </a:stretch>
              </p:blipFill>
              <p:spPr>
                <a:xfrm>
                  <a:off x="7859498" y="4284918"/>
                  <a:ext cx="574939" cy="52705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22A7740B-DE96-47B7-8689-071FE83B9BDB}"/>
                    </a:ext>
                  </a:extLst>
                </p14:cNvPr>
                <p14:cNvContentPartPr/>
                <p14:nvPr/>
              </p14:nvContentPartPr>
              <p14:xfrm>
                <a:off x="8530504" y="4916320"/>
                <a:ext cx="376200" cy="89280"/>
              </p14:xfrm>
            </p:contentPart>
          </mc:Choice>
          <mc:Fallback xmlns="">
            <p:pic>
              <p:nvPicPr>
                <p:cNvPr id="19" name="Ink 18">
                  <a:extLst>
                    <a:ext uri="{FF2B5EF4-FFF2-40B4-BE49-F238E27FC236}">
                      <a16:creationId xmlns:a16="http://schemas.microsoft.com/office/drawing/2014/main" id="{22A7740B-DE96-47B7-8689-071FE83B9BDB}"/>
                    </a:ext>
                  </a:extLst>
                </p:cNvPr>
                <p:cNvPicPr/>
                <p:nvPr/>
              </p:nvPicPr>
              <p:blipFill>
                <a:blip r:embed="rId28"/>
                <a:stretch>
                  <a:fillRect/>
                </a:stretch>
              </p:blipFill>
              <p:spPr>
                <a:xfrm>
                  <a:off x="8523699" y="4909515"/>
                  <a:ext cx="389538" cy="10261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90F0366F-E7DF-466E-98BC-95527ADEE3A0}"/>
                    </a:ext>
                  </a:extLst>
                </p14:cNvPr>
                <p14:cNvContentPartPr/>
                <p14:nvPr/>
              </p14:nvContentPartPr>
              <p14:xfrm>
                <a:off x="8512144" y="4717240"/>
                <a:ext cx="443880" cy="269280"/>
              </p14:xfrm>
            </p:contentPart>
          </mc:Choice>
          <mc:Fallback xmlns="">
            <p:pic>
              <p:nvPicPr>
                <p:cNvPr id="20" name="Ink 19">
                  <a:extLst>
                    <a:ext uri="{FF2B5EF4-FFF2-40B4-BE49-F238E27FC236}">
                      <a16:creationId xmlns:a16="http://schemas.microsoft.com/office/drawing/2014/main" id="{90F0366F-E7DF-466E-98BC-95527ADEE3A0}"/>
                    </a:ext>
                  </a:extLst>
                </p:cNvPr>
                <p:cNvPicPr/>
                <p:nvPr/>
              </p:nvPicPr>
              <p:blipFill>
                <a:blip r:embed="rId30"/>
                <a:stretch>
                  <a:fillRect/>
                </a:stretch>
              </p:blipFill>
              <p:spPr>
                <a:xfrm>
                  <a:off x="8505336" y="4710440"/>
                  <a:ext cx="457224" cy="28260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9AA41365-5D3A-4FE3-9AC2-72503B82E480}"/>
                    </a:ext>
                  </a:extLst>
                </p14:cNvPr>
                <p14:cNvContentPartPr/>
                <p14:nvPr/>
              </p14:nvContentPartPr>
              <p14:xfrm>
                <a:off x="8261944" y="4276240"/>
                <a:ext cx="822600" cy="446400"/>
              </p14:xfrm>
            </p:contentPart>
          </mc:Choice>
          <mc:Fallback xmlns="">
            <p:pic>
              <p:nvPicPr>
                <p:cNvPr id="21" name="Ink 20">
                  <a:extLst>
                    <a:ext uri="{FF2B5EF4-FFF2-40B4-BE49-F238E27FC236}">
                      <a16:creationId xmlns:a16="http://schemas.microsoft.com/office/drawing/2014/main" id="{9AA41365-5D3A-4FE3-9AC2-72503B82E480}"/>
                    </a:ext>
                  </a:extLst>
                </p:cNvPr>
                <p:cNvPicPr/>
                <p:nvPr/>
              </p:nvPicPr>
              <p:blipFill>
                <a:blip r:embed="rId32"/>
                <a:stretch>
                  <a:fillRect/>
                </a:stretch>
              </p:blipFill>
              <p:spPr>
                <a:xfrm>
                  <a:off x="8255141" y="4269435"/>
                  <a:ext cx="835934" cy="45973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4C71FD1D-949E-43FC-8383-A13663129FBE}"/>
                    </a:ext>
                  </a:extLst>
                </p14:cNvPr>
                <p14:cNvContentPartPr/>
                <p14:nvPr/>
              </p14:nvContentPartPr>
              <p14:xfrm>
                <a:off x="8227384" y="3872320"/>
                <a:ext cx="445320" cy="483120"/>
              </p14:xfrm>
            </p:contentPart>
          </mc:Choice>
          <mc:Fallback xmlns="">
            <p:pic>
              <p:nvPicPr>
                <p:cNvPr id="22" name="Ink 21">
                  <a:extLst>
                    <a:ext uri="{FF2B5EF4-FFF2-40B4-BE49-F238E27FC236}">
                      <a16:creationId xmlns:a16="http://schemas.microsoft.com/office/drawing/2014/main" id="{4C71FD1D-949E-43FC-8383-A13663129FBE}"/>
                    </a:ext>
                  </a:extLst>
                </p:cNvPr>
                <p:cNvPicPr/>
                <p:nvPr/>
              </p:nvPicPr>
              <p:blipFill>
                <a:blip r:embed="rId34"/>
                <a:stretch>
                  <a:fillRect/>
                </a:stretch>
              </p:blipFill>
              <p:spPr>
                <a:xfrm>
                  <a:off x="8220575" y="3865515"/>
                  <a:ext cx="458666" cy="49645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4B34CABD-A218-40BB-9F3D-C74514969B1A}"/>
                    </a:ext>
                  </a:extLst>
                </p14:cNvPr>
                <p14:cNvContentPartPr/>
                <p14:nvPr/>
              </p14:nvContentPartPr>
              <p14:xfrm>
                <a:off x="8190304" y="3886360"/>
                <a:ext cx="32040" cy="375120"/>
              </p14:xfrm>
            </p:contentPart>
          </mc:Choice>
          <mc:Fallback xmlns="">
            <p:pic>
              <p:nvPicPr>
                <p:cNvPr id="23" name="Ink 22">
                  <a:extLst>
                    <a:ext uri="{FF2B5EF4-FFF2-40B4-BE49-F238E27FC236}">
                      <a16:creationId xmlns:a16="http://schemas.microsoft.com/office/drawing/2014/main" id="{4B34CABD-A218-40BB-9F3D-C74514969B1A}"/>
                    </a:ext>
                  </a:extLst>
                </p:cNvPr>
                <p:cNvPicPr/>
                <p:nvPr/>
              </p:nvPicPr>
              <p:blipFill>
                <a:blip r:embed="rId36"/>
                <a:stretch>
                  <a:fillRect/>
                </a:stretch>
              </p:blipFill>
              <p:spPr>
                <a:xfrm>
                  <a:off x="8183516" y="3879554"/>
                  <a:ext cx="45345" cy="38845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D1B9F02E-6BE0-40D5-90F1-CC5667C69A01}"/>
                    </a:ext>
                  </a:extLst>
                </p14:cNvPr>
                <p14:cNvContentPartPr/>
                <p14:nvPr/>
              </p14:nvContentPartPr>
              <p14:xfrm>
                <a:off x="6877024" y="5227360"/>
                <a:ext cx="294840" cy="891000"/>
              </p14:xfrm>
            </p:contentPart>
          </mc:Choice>
          <mc:Fallback xmlns="">
            <p:pic>
              <p:nvPicPr>
                <p:cNvPr id="24" name="Ink 23">
                  <a:extLst>
                    <a:ext uri="{FF2B5EF4-FFF2-40B4-BE49-F238E27FC236}">
                      <a16:creationId xmlns:a16="http://schemas.microsoft.com/office/drawing/2014/main" id="{D1B9F02E-6BE0-40D5-90F1-CC5667C69A01}"/>
                    </a:ext>
                  </a:extLst>
                </p:cNvPr>
                <p:cNvPicPr/>
                <p:nvPr/>
              </p:nvPicPr>
              <p:blipFill>
                <a:blip r:embed="rId38"/>
                <a:stretch>
                  <a:fillRect/>
                </a:stretch>
              </p:blipFill>
              <p:spPr>
                <a:xfrm>
                  <a:off x="6870212" y="5220556"/>
                  <a:ext cx="308192" cy="90433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51BF0D3-CC4B-4604-BA91-13B6E2EA9677}"/>
                    </a:ext>
                  </a:extLst>
                </p14:cNvPr>
                <p14:cNvContentPartPr/>
                <p14:nvPr/>
              </p14:nvContentPartPr>
              <p14:xfrm>
                <a:off x="6510904" y="4951240"/>
                <a:ext cx="427320" cy="337320"/>
              </p14:xfrm>
            </p:contentPart>
          </mc:Choice>
          <mc:Fallback xmlns="">
            <p:pic>
              <p:nvPicPr>
                <p:cNvPr id="25" name="Ink 24">
                  <a:extLst>
                    <a:ext uri="{FF2B5EF4-FFF2-40B4-BE49-F238E27FC236}">
                      <a16:creationId xmlns:a16="http://schemas.microsoft.com/office/drawing/2014/main" id="{251BF0D3-CC4B-4604-BA91-13B6E2EA9677}"/>
                    </a:ext>
                  </a:extLst>
                </p:cNvPr>
                <p:cNvPicPr/>
                <p:nvPr/>
              </p:nvPicPr>
              <p:blipFill>
                <a:blip r:embed="rId40"/>
                <a:stretch>
                  <a:fillRect/>
                </a:stretch>
              </p:blipFill>
              <p:spPr>
                <a:xfrm>
                  <a:off x="6504100" y="4944439"/>
                  <a:ext cx="440657" cy="35065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6CA49CBF-479F-4E28-A347-E0F8A0F4A841}"/>
                    </a:ext>
                  </a:extLst>
                </p14:cNvPr>
                <p14:cNvContentPartPr/>
                <p14:nvPr/>
              </p14:nvContentPartPr>
              <p14:xfrm>
                <a:off x="6484264" y="4780600"/>
                <a:ext cx="536040" cy="469800"/>
              </p14:xfrm>
            </p:contentPart>
          </mc:Choice>
          <mc:Fallback xmlns="">
            <p:pic>
              <p:nvPicPr>
                <p:cNvPr id="26" name="Ink 25">
                  <a:extLst>
                    <a:ext uri="{FF2B5EF4-FFF2-40B4-BE49-F238E27FC236}">
                      <a16:creationId xmlns:a16="http://schemas.microsoft.com/office/drawing/2014/main" id="{6CA49CBF-479F-4E28-A347-E0F8A0F4A841}"/>
                    </a:ext>
                  </a:extLst>
                </p:cNvPr>
                <p:cNvPicPr/>
                <p:nvPr/>
              </p:nvPicPr>
              <p:blipFill>
                <a:blip r:embed="rId42"/>
                <a:stretch>
                  <a:fillRect/>
                </a:stretch>
              </p:blipFill>
              <p:spPr>
                <a:xfrm>
                  <a:off x="6477461" y="4773795"/>
                  <a:ext cx="549373" cy="48313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2BB6419F-94F9-4284-91D7-53C7955B2150}"/>
                    </a:ext>
                  </a:extLst>
                </p14:cNvPr>
                <p14:cNvContentPartPr/>
                <p14:nvPr/>
              </p14:nvContentPartPr>
              <p14:xfrm>
                <a:off x="6380944" y="4817680"/>
                <a:ext cx="123480" cy="335520"/>
              </p14:xfrm>
            </p:contentPart>
          </mc:Choice>
          <mc:Fallback xmlns="">
            <p:pic>
              <p:nvPicPr>
                <p:cNvPr id="27" name="Ink 26">
                  <a:extLst>
                    <a:ext uri="{FF2B5EF4-FFF2-40B4-BE49-F238E27FC236}">
                      <a16:creationId xmlns:a16="http://schemas.microsoft.com/office/drawing/2014/main" id="{2BB6419F-94F9-4284-91D7-53C7955B2150}"/>
                    </a:ext>
                  </a:extLst>
                </p:cNvPr>
                <p:cNvPicPr/>
                <p:nvPr/>
              </p:nvPicPr>
              <p:blipFill>
                <a:blip r:embed="rId44"/>
                <a:stretch>
                  <a:fillRect/>
                </a:stretch>
              </p:blipFill>
              <p:spPr>
                <a:xfrm>
                  <a:off x="6374144" y="4810877"/>
                  <a:ext cx="136807" cy="34885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143F35F-79DE-4360-BA16-9D44E44F39FA}"/>
                    </a:ext>
                  </a:extLst>
                </p14:cNvPr>
                <p14:cNvContentPartPr/>
                <p14:nvPr/>
              </p14:nvContentPartPr>
              <p14:xfrm>
                <a:off x="5984944" y="4784560"/>
                <a:ext cx="420480" cy="389520"/>
              </p14:xfrm>
            </p:contentPart>
          </mc:Choice>
          <mc:Fallback xmlns="">
            <p:pic>
              <p:nvPicPr>
                <p:cNvPr id="28" name="Ink 27">
                  <a:extLst>
                    <a:ext uri="{FF2B5EF4-FFF2-40B4-BE49-F238E27FC236}">
                      <a16:creationId xmlns:a16="http://schemas.microsoft.com/office/drawing/2014/main" id="{4143F35F-79DE-4360-BA16-9D44E44F39FA}"/>
                    </a:ext>
                  </a:extLst>
                </p:cNvPr>
                <p:cNvPicPr/>
                <p:nvPr/>
              </p:nvPicPr>
              <p:blipFill>
                <a:blip r:embed="rId46"/>
                <a:stretch>
                  <a:fillRect/>
                </a:stretch>
              </p:blipFill>
              <p:spPr>
                <a:xfrm>
                  <a:off x="5978136" y="4777755"/>
                  <a:ext cx="433824" cy="40285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DCA5B628-2FE1-45FF-9CD5-862575898192}"/>
                    </a:ext>
                  </a:extLst>
                </p14:cNvPr>
                <p14:cNvContentPartPr/>
                <p14:nvPr/>
              </p14:nvContentPartPr>
              <p14:xfrm>
                <a:off x="5946784" y="5013520"/>
                <a:ext cx="57960" cy="120960"/>
              </p14:xfrm>
            </p:contentPart>
          </mc:Choice>
          <mc:Fallback xmlns="">
            <p:pic>
              <p:nvPicPr>
                <p:cNvPr id="29" name="Ink 28">
                  <a:extLst>
                    <a:ext uri="{FF2B5EF4-FFF2-40B4-BE49-F238E27FC236}">
                      <a16:creationId xmlns:a16="http://schemas.microsoft.com/office/drawing/2014/main" id="{DCA5B628-2FE1-45FF-9CD5-862575898192}"/>
                    </a:ext>
                  </a:extLst>
                </p:cNvPr>
                <p:cNvPicPr/>
                <p:nvPr/>
              </p:nvPicPr>
              <p:blipFill>
                <a:blip r:embed="rId48"/>
                <a:stretch>
                  <a:fillRect/>
                </a:stretch>
              </p:blipFill>
              <p:spPr>
                <a:xfrm>
                  <a:off x="5939981" y="5006709"/>
                  <a:ext cx="71294" cy="134309"/>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197E6051-35A9-45D2-A71A-152C58B8013A}"/>
                    </a:ext>
                  </a:extLst>
                </p14:cNvPr>
                <p14:cNvContentPartPr/>
                <p14:nvPr/>
              </p14:nvContentPartPr>
              <p14:xfrm>
                <a:off x="5683264" y="4574680"/>
                <a:ext cx="293760" cy="468720"/>
              </p14:xfrm>
            </p:contentPart>
          </mc:Choice>
          <mc:Fallback xmlns="">
            <p:pic>
              <p:nvPicPr>
                <p:cNvPr id="30" name="Ink 29">
                  <a:extLst>
                    <a:ext uri="{FF2B5EF4-FFF2-40B4-BE49-F238E27FC236}">
                      <a16:creationId xmlns:a16="http://schemas.microsoft.com/office/drawing/2014/main" id="{197E6051-35A9-45D2-A71A-152C58B8013A}"/>
                    </a:ext>
                  </a:extLst>
                </p:cNvPr>
                <p:cNvPicPr/>
                <p:nvPr/>
              </p:nvPicPr>
              <p:blipFill>
                <a:blip r:embed="rId50"/>
                <a:stretch>
                  <a:fillRect/>
                </a:stretch>
              </p:blipFill>
              <p:spPr>
                <a:xfrm>
                  <a:off x="5676451" y="4567875"/>
                  <a:ext cx="307113" cy="482058"/>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B929185D-672D-4184-AEE0-E512AAA55BE3}"/>
                    </a:ext>
                  </a:extLst>
                </p14:cNvPr>
                <p14:cNvContentPartPr/>
                <p14:nvPr/>
              </p14:nvContentPartPr>
              <p14:xfrm>
                <a:off x="5739424" y="4564600"/>
                <a:ext cx="510480" cy="252720"/>
              </p14:xfrm>
            </p:contentPart>
          </mc:Choice>
          <mc:Fallback xmlns="">
            <p:pic>
              <p:nvPicPr>
                <p:cNvPr id="31" name="Ink 30">
                  <a:extLst>
                    <a:ext uri="{FF2B5EF4-FFF2-40B4-BE49-F238E27FC236}">
                      <a16:creationId xmlns:a16="http://schemas.microsoft.com/office/drawing/2014/main" id="{B929185D-672D-4184-AEE0-E512AAA55BE3}"/>
                    </a:ext>
                  </a:extLst>
                </p:cNvPr>
                <p:cNvPicPr/>
                <p:nvPr/>
              </p:nvPicPr>
              <p:blipFill>
                <a:blip r:embed="rId52"/>
                <a:stretch>
                  <a:fillRect/>
                </a:stretch>
              </p:blipFill>
              <p:spPr>
                <a:xfrm>
                  <a:off x="5732618" y="4557792"/>
                  <a:ext cx="523821" cy="26606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01475A5E-5B91-4496-A66E-E012E8207F13}"/>
                    </a:ext>
                  </a:extLst>
                </p14:cNvPr>
                <p14:cNvContentPartPr/>
                <p14:nvPr/>
              </p14:nvContentPartPr>
              <p14:xfrm>
                <a:off x="6011584" y="4486120"/>
                <a:ext cx="59400" cy="151920"/>
              </p14:xfrm>
            </p:contentPart>
          </mc:Choice>
          <mc:Fallback xmlns="">
            <p:pic>
              <p:nvPicPr>
                <p:cNvPr id="32" name="Ink 31">
                  <a:extLst>
                    <a:ext uri="{FF2B5EF4-FFF2-40B4-BE49-F238E27FC236}">
                      <a16:creationId xmlns:a16="http://schemas.microsoft.com/office/drawing/2014/main" id="{01475A5E-5B91-4496-A66E-E012E8207F13}"/>
                    </a:ext>
                  </a:extLst>
                </p:cNvPr>
                <p:cNvPicPr/>
                <p:nvPr/>
              </p:nvPicPr>
              <p:blipFill>
                <a:blip r:embed="rId54"/>
                <a:stretch>
                  <a:fillRect/>
                </a:stretch>
              </p:blipFill>
              <p:spPr>
                <a:xfrm>
                  <a:off x="6004741" y="4479326"/>
                  <a:ext cx="72813" cy="16523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21019D02-9D91-4429-BEB9-CEB20245C7EF}"/>
                    </a:ext>
                  </a:extLst>
                </p14:cNvPr>
                <p14:cNvContentPartPr/>
                <p14:nvPr/>
              </p14:nvContentPartPr>
              <p14:xfrm>
                <a:off x="5402104" y="4458040"/>
                <a:ext cx="616320" cy="96480"/>
              </p14:xfrm>
            </p:contentPart>
          </mc:Choice>
          <mc:Fallback xmlns="">
            <p:pic>
              <p:nvPicPr>
                <p:cNvPr id="33" name="Ink 32">
                  <a:extLst>
                    <a:ext uri="{FF2B5EF4-FFF2-40B4-BE49-F238E27FC236}">
                      <a16:creationId xmlns:a16="http://schemas.microsoft.com/office/drawing/2014/main" id="{21019D02-9D91-4429-BEB9-CEB20245C7EF}"/>
                    </a:ext>
                  </a:extLst>
                </p:cNvPr>
                <p:cNvPicPr/>
                <p:nvPr/>
              </p:nvPicPr>
              <p:blipFill>
                <a:blip r:embed="rId56"/>
                <a:stretch>
                  <a:fillRect/>
                </a:stretch>
              </p:blipFill>
              <p:spPr>
                <a:xfrm>
                  <a:off x="5395301" y="4451226"/>
                  <a:ext cx="629653" cy="109835"/>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FA9D28B7-E06B-4603-BF61-9795C572A752}"/>
                    </a:ext>
                  </a:extLst>
                </p14:cNvPr>
                <p14:cNvContentPartPr/>
                <p14:nvPr/>
              </p14:nvContentPartPr>
              <p14:xfrm>
                <a:off x="5579584" y="4983640"/>
                <a:ext cx="138600" cy="101880"/>
              </p14:xfrm>
            </p:contentPart>
          </mc:Choice>
          <mc:Fallback xmlns="">
            <p:pic>
              <p:nvPicPr>
                <p:cNvPr id="34" name="Ink 33">
                  <a:extLst>
                    <a:ext uri="{FF2B5EF4-FFF2-40B4-BE49-F238E27FC236}">
                      <a16:creationId xmlns:a16="http://schemas.microsoft.com/office/drawing/2014/main" id="{FA9D28B7-E06B-4603-BF61-9795C572A752}"/>
                    </a:ext>
                  </a:extLst>
                </p:cNvPr>
                <p:cNvPicPr/>
                <p:nvPr/>
              </p:nvPicPr>
              <p:blipFill>
                <a:blip r:embed="rId58"/>
                <a:stretch>
                  <a:fillRect/>
                </a:stretch>
              </p:blipFill>
              <p:spPr>
                <a:xfrm>
                  <a:off x="5572777" y="4976830"/>
                  <a:ext cx="151943" cy="115228"/>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A84E646B-23B6-464E-9DE5-61F1BEF1269F}"/>
                    </a:ext>
                  </a:extLst>
                </p14:cNvPr>
                <p14:cNvContentPartPr/>
                <p14:nvPr/>
              </p14:nvContentPartPr>
              <p14:xfrm>
                <a:off x="5546104" y="5066080"/>
                <a:ext cx="605520" cy="190440"/>
              </p14:xfrm>
            </p:contentPart>
          </mc:Choice>
          <mc:Fallback xmlns="">
            <p:pic>
              <p:nvPicPr>
                <p:cNvPr id="35" name="Ink 34">
                  <a:extLst>
                    <a:ext uri="{FF2B5EF4-FFF2-40B4-BE49-F238E27FC236}">
                      <a16:creationId xmlns:a16="http://schemas.microsoft.com/office/drawing/2014/main" id="{A84E646B-23B6-464E-9DE5-61F1BEF1269F}"/>
                    </a:ext>
                  </a:extLst>
                </p:cNvPr>
                <p:cNvPicPr/>
                <p:nvPr/>
              </p:nvPicPr>
              <p:blipFill>
                <a:blip r:embed="rId60"/>
                <a:stretch>
                  <a:fillRect/>
                </a:stretch>
              </p:blipFill>
              <p:spPr>
                <a:xfrm>
                  <a:off x="5539297" y="5059279"/>
                  <a:ext cx="618861" cy="2037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936D9C2A-A61A-4F7D-868C-9E3C443EA5C3}"/>
                    </a:ext>
                  </a:extLst>
                </p14:cNvPr>
                <p14:cNvContentPartPr/>
                <p14:nvPr/>
              </p14:nvContentPartPr>
              <p14:xfrm>
                <a:off x="5437384" y="4554160"/>
                <a:ext cx="295560" cy="527400"/>
              </p14:xfrm>
            </p:contentPart>
          </mc:Choice>
          <mc:Fallback xmlns="">
            <p:pic>
              <p:nvPicPr>
                <p:cNvPr id="36" name="Ink 35">
                  <a:extLst>
                    <a:ext uri="{FF2B5EF4-FFF2-40B4-BE49-F238E27FC236}">
                      <a16:creationId xmlns:a16="http://schemas.microsoft.com/office/drawing/2014/main" id="{936D9C2A-A61A-4F7D-868C-9E3C443EA5C3}"/>
                    </a:ext>
                  </a:extLst>
                </p:cNvPr>
                <p:cNvPicPr/>
                <p:nvPr/>
              </p:nvPicPr>
              <p:blipFill>
                <a:blip r:embed="rId62"/>
                <a:stretch>
                  <a:fillRect/>
                </a:stretch>
              </p:blipFill>
              <p:spPr>
                <a:xfrm>
                  <a:off x="5430574" y="4547353"/>
                  <a:ext cx="308908" cy="54074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987E6FB7-EDE3-4159-A24C-FADF53340AAF}"/>
                    </a:ext>
                  </a:extLst>
                </p14:cNvPr>
                <p14:cNvContentPartPr/>
                <p14:nvPr/>
              </p14:nvContentPartPr>
              <p14:xfrm>
                <a:off x="5316784" y="4515640"/>
                <a:ext cx="97560" cy="258120"/>
              </p14:xfrm>
            </p:contentPart>
          </mc:Choice>
          <mc:Fallback xmlns="">
            <p:pic>
              <p:nvPicPr>
                <p:cNvPr id="37" name="Ink 36">
                  <a:extLst>
                    <a:ext uri="{FF2B5EF4-FFF2-40B4-BE49-F238E27FC236}">
                      <a16:creationId xmlns:a16="http://schemas.microsoft.com/office/drawing/2014/main" id="{987E6FB7-EDE3-4159-A24C-FADF53340AAF}"/>
                    </a:ext>
                  </a:extLst>
                </p:cNvPr>
                <p:cNvPicPr/>
                <p:nvPr/>
              </p:nvPicPr>
              <p:blipFill>
                <a:blip r:embed="rId64"/>
                <a:stretch>
                  <a:fillRect/>
                </a:stretch>
              </p:blipFill>
              <p:spPr>
                <a:xfrm>
                  <a:off x="5309990" y="4508833"/>
                  <a:ext cx="110876" cy="27146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518FC51B-6259-4450-B3D8-B6C20A43E36B}"/>
                    </a:ext>
                  </a:extLst>
                </p14:cNvPr>
                <p14:cNvContentPartPr/>
                <p14:nvPr/>
              </p14:nvContentPartPr>
              <p14:xfrm>
                <a:off x="7541224" y="5272000"/>
                <a:ext cx="360" cy="34920"/>
              </p14:xfrm>
            </p:contentPart>
          </mc:Choice>
          <mc:Fallback xmlns="">
            <p:pic>
              <p:nvPicPr>
                <p:cNvPr id="38" name="Ink 37">
                  <a:extLst>
                    <a:ext uri="{FF2B5EF4-FFF2-40B4-BE49-F238E27FC236}">
                      <a16:creationId xmlns:a16="http://schemas.microsoft.com/office/drawing/2014/main" id="{518FC51B-6259-4450-B3D8-B6C20A43E36B}"/>
                    </a:ext>
                  </a:extLst>
                </p:cNvPr>
                <p:cNvPicPr/>
                <p:nvPr/>
              </p:nvPicPr>
              <p:blipFill>
                <a:blip r:embed="rId66"/>
                <a:stretch>
                  <a:fillRect/>
                </a:stretch>
              </p:blipFill>
              <p:spPr>
                <a:xfrm>
                  <a:off x="7532224" y="5265233"/>
                  <a:ext cx="18000" cy="48184"/>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7C038D33-4FFA-4925-8837-EC635BF811CD}"/>
                    </a:ext>
                  </a:extLst>
                </p14:cNvPr>
                <p14:cNvContentPartPr/>
                <p14:nvPr/>
              </p14:nvContentPartPr>
              <p14:xfrm>
                <a:off x="7080784" y="5132320"/>
                <a:ext cx="441720" cy="154440"/>
              </p14:xfrm>
            </p:contentPart>
          </mc:Choice>
          <mc:Fallback xmlns="">
            <p:pic>
              <p:nvPicPr>
                <p:cNvPr id="39" name="Ink 38">
                  <a:extLst>
                    <a:ext uri="{FF2B5EF4-FFF2-40B4-BE49-F238E27FC236}">
                      <a16:creationId xmlns:a16="http://schemas.microsoft.com/office/drawing/2014/main" id="{7C038D33-4FFA-4925-8837-EC635BF811CD}"/>
                    </a:ext>
                  </a:extLst>
                </p:cNvPr>
                <p:cNvPicPr/>
                <p:nvPr/>
              </p:nvPicPr>
              <p:blipFill>
                <a:blip r:embed="rId68"/>
                <a:stretch>
                  <a:fillRect/>
                </a:stretch>
              </p:blipFill>
              <p:spPr>
                <a:xfrm>
                  <a:off x="7073980" y="5125510"/>
                  <a:ext cx="455056" cy="16778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Ink 39">
                  <a:extLst>
                    <a:ext uri="{FF2B5EF4-FFF2-40B4-BE49-F238E27FC236}">
                      <a16:creationId xmlns:a16="http://schemas.microsoft.com/office/drawing/2014/main" id="{184AD162-DEAD-4E8A-BBDD-3CA779CDD0DA}"/>
                    </a:ext>
                  </a:extLst>
                </p14:cNvPr>
                <p14:cNvContentPartPr/>
                <p14:nvPr/>
              </p14:nvContentPartPr>
              <p14:xfrm>
                <a:off x="7337104" y="4977880"/>
                <a:ext cx="289080" cy="148680"/>
              </p14:xfrm>
            </p:contentPart>
          </mc:Choice>
          <mc:Fallback xmlns="">
            <p:pic>
              <p:nvPicPr>
                <p:cNvPr id="40" name="Ink 39">
                  <a:extLst>
                    <a:ext uri="{FF2B5EF4-FFF2-40B4-BE49-F238E27FC236}">
                      <a16:creationId xmlns:a16="http://schemas.microsoft.com/office/drawing/2014/main" id="{184AD162-DEAD-4E8A-BBDD-3CA779CDD0DA}"/>
                    </a:ext>
                  </a:extLst>
                </p:cNvPr>
                <p:cNvPicPr/>
                <p:nvPr/>
              </p:nvPicPr>
              <p:blipFill>
                <a:blip r:embed="rId70"/>
                <a:stretch>
                  <a:fillRect/>
                </a:stretch>
              </p:blipFill>
              <p:spPr>
                <a:xfrm>
                  <a:off x="7330299" y="4971072"/>
                  <a:ext cx="302418" cy="16202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1" name="Ink 40">
                  <a:extLst>
                    <a:ext uri="{FF2B5EF4-FFF2-40B4-BE49-F238E27FC236}">
                      <a16:creationId xmlns:a16="http://schemas.microsoft.com/office/drawing/2014/main" id="{AF7BAA4E-A0FD-45C5-8E56-2277D623E564}"/>
                    </a:ext>
                  </a:extLst>
                </p14:cNvPr>
                <p14:cNvContentPartPr/>
                <p14:nvPr/>
              </p14:nvContentPartPr>
              <p14:xfrm>
                <a:off x="6993664" y="4821640"/>
                <a:ext cx="387720" cy="255960"/>
              </p14:xfrm>
            </p:contentPart>
          </mc:Choice>
          <mc:Fallback xmlns="">
            <p:pic>
              <p:nvPicPr>
                <p:cNvPr id="41" name="Ink 40">
                  <a:extLst>
                    <a:ext uri="{FF2B5EF4-FFF2-40B4-BE49-F238E27FC236}">
                      <a16:creationId xmlns:a16="http://schemas.microsoft.com/office/drawing/2014/main" id="{AF7BAA4E-A0FD-45C5-8E56-2277D623E564}"/>
                    </a:ext>
                  </a:extLst>
                </p:cNvPr>
                <p:cNvPicPr/>
                <p:nvPr/>
              </p:nvPicPr>
              <p:blipFill>
                <a:blip r:embed="rId72"/>
                <a:stretch>
                  <a:fillRect/>
                </a:stretch>
              </p:blipFill>
              <p:spPr>
                <a:xfrm>
                  <a:off x="6986862" y="4814833"/>
                  <a:ext cx="401052" cy="26930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2" name="Ink 41">
                  <a:extLst>
                    <a:ext uri="{FF2B5EF4-FFF2-40B4-BE49-F238E27FC236}">
                      <a16:creationId xmlns:a16="http://schemas.microsoft.com/office/drawing/2014/main" id="{DE41B5B7-5207-405D-BEF1-D6D115D06361}"/>
                    </a:ext>
                  </a:extLst>
                </p14:cNvPr>
                <p14:cNvContentPartPr/>
                <p14:nvPr/>
              </p14:nvContentPartPr>
              <p14:xfrm>
                <a:off x="7115344" y="4589800"/>
                <a:ext cx="273960" cy="378360"/>
              </p14:xfrm>
            </p:contentPart>
          </mc:Choice>
          <mc:Fallback xmlns="">
            <p:pic>
              <p:nvPicPr>
                <p:cNvPr id="42" name="Ink 41">
                  <a:extLst>
                    <a:ext uri="{FF2B5EF4-FFF2-40B4-BE49-F238E27FC236}">
                      <a16:creationId xmlns:a16="http://schemas.microsoft.com/office/drawing/2014/main" id="{DE41B5B7-5207-405D-BEF1-D6D115D06361}"/>
                    </a:ext>
                  </a:extLst>
                </p:cNvPr>
                <p:cNvPicPr/>
                <p:nvPr/>
              </p:nvPicPr>
              <p:blipFill>
                <a:blip r:embed="rId74"/>
                <a:stretch>
                  <a:fillRect/>
                </a:stretch>
              </p:blipFill>
              <p:spPr>
                <a:xfrm>
                  <a:off x="7108543" y="4582990"/>
                  <a:ext cx="287291" cy="391707"/>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3" name="Ink 42">
                  <a:extLst>
                    <a:ext uri="{FF2B5EF4-FFF2-40B4-BE49-F238E27FC236}">
                      <a16:creationId xmlns:a16="http://schemas.microsoft.com/office/drawing/2014/main" id="{8D918D72-FD22-432D-9373-3779EB7D7EAD}"/>
                    </a:ext>
                  </a:extLst>
                </p14:cNvPr>
                <p14:cNvContentPartPr/>
                <p14:nvPr/>
              </p14:nvContentPartPr>
              <p14:xfrm>
                <a:off x="7089064" y="4348240"/>
                <a:ext cx="122040" cy="427680"/>
              </p14:xfrm>
            </p:contentPart>
          </mc:Choice>
          <mc:Fallback xmlns="">
            <p:pic>
              <p:nvPicPr>
                <p:cNvPr id="43" name="Ink 42">
                  <a:extLst>
                    <a:ext uri="{FF2B5EF4-FFF2-40B4-BE49-F238E27FC236}">
                      <a16:creationId xmlns:a16="http://schemas.microsoft.com/office/drawing/2014/main" id="{8D918D72-FD22-432D-9373-3779EB7D7EAD}"/>
                    </a:ext>
                  </a:extLst>
                </p:cNvPr>
                <p:cNvPicPr/>
                <p:nvPr/>
              </p:nvPicPr>
              <p:blipFill>
                <a:blip r:embed="rId76"/>
                <a:stretch>
                  <a:fillRect/>
                </a:stretch>
              </p:blipFill>
              <p:spPr>
                <a:xfrm>
                  <a:off x="7082254" y="4341438"/>
                  <a:ext cx="135388" cy="441011"/>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4" name="Ink 43">
                  <a:extLst>
                    <a:ext uri="{FF2B5EF4-FFF2-40B4-BE49-F238E27FC236}">
                      <a16:creationId xmlns:a16="http://schemas.microsoft.com/office/drawing/2014/main" id="{DAF87353-8E0E-4D1D-8289-DDBBE7B02828}"/>
                    </a:ext>
                  </a:extLst>
                </p14:cNvPr>
                <p14:cNvContentPartPr/>
                <p14:nvPr/>
              </p14:nvContentPartPr>
              <p14:xfrm>
                <a:off x="7589464" y="4741000"/>
                <a:ext cx="121680" cy="100800"/>
              </p14:xfrm>
            </p:contentPart>
          </mc:Choice>
          <mc:Fallback xmlns="">
            <p:pic>
              <p:nvPicPr>
                <p:cNvPr id="44" name="Ink 43">
                  <a:extLst>
                    <a:ext uri="{FF2B5EF4-FFF2-40B4-BE49-F238E27FC236}">
                      <a16:creationId xmlns:a16="http://schemas.microsoft.com/office/drawing/2014/main" id="{DAF87353-8E0E-4D1D-8289-DDBBE7B02828}"/>
                    </a:ext>
                  </a:extLst>
                </p:cNvPr>
                <p:cNvPicPr/>
                <p:nvPr/>
              </p:nvPicPr>
              <p:blipFill>
                <a:blip r:embed="rId78"/>
                <a:stretch>
                  <a:fillRect/>
                </a:stretch>
              </p:blipFill>
              <p:spPr>
                <a:xfrm>
                  <a:off x="7582643" y="4734171"/>
                  <a:ext cx="135048" cy="114185"/>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5" name="Ink 44">
                  <a:extLst>
                    <a:ext uri="{FF2B5EF4-FFF2-40B4-BE49-F238E27FC236}">
                      <a16:creationId xmlns:a16="http://schemas.microsoft.com/office/drawing/2014/main" id="{2CF67DD7-1B5E-4B46-9623-16CE5745103C}"/>
                    </a:ext>
                  </a:extLst>
                </p14:cNvPr>
                <p14:cNvContentPartPr/>
                <p14:nvPr/>
              </p14:nvContentPartPr>
              <p14:xfrm>
                <a:off x="7555984" y="4519600"/>
                <a:ext cx="195480" cy="254880"/>
              </p14:xfrm>
            </p:contentPart>
          </mc:Choice>
          <mc:Fallback xmlns="">
            <p:pic>
              <p:nvPicPr>
                <p:cNvPr id="45" name="Ink 44">
                  <a:extLst>
                    <a:ext uri="{FF2B5EF4-FFF2-40B4-BE49-F238E27FC236}">
                      <a16:creationId xmlns:a16="http://schemas.microsoft.com/office/drawing/2014/main" id="{2CF67DD7-1B5E-4B46-9623-16CE5745103C}"/>
                    </a:ext>
                  </a:extLst>
                </p:cNvPr>
                <p:cNvPicPr/>
                <p:nvPr/>
              </p:nvPicPr>
              <p:blipFill>
                <a:blip r:embed="rId80"/>
                <a:stretch>
                  <a:fillRect/>
                </a:stretch>
              </p:blipFill>
              <p:spPr>
                <a:xfrm>
                  <a:off x="7549168" y="4512792"/>
                  <a:ext cx="208839" cy="268223"/>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6" name="Ink 45">
                  <a:extLst>
                    <a:ext uri="{FF2B5EF4-FFF2-40B4-BE49-F238E27FC236}">
                      <a16:creationId xmlns:a16="http://schemas.microsoft.com/office/drawing/2014/main" id="{AC25B7BB-9E34-4D71-ADF4-4DD0AEE0AF76}"/>
                    </a:ext>
                  </a:extLst>
                </p14:cNvPr>
                <p14:cNvContentPartPr/>
                <p14:nvPr/>
              </p14:nvContentPartPr>
              <p14:xfrm>
                <a:off x="7199224" y="4347520"/>
                <a:ext cx="398520" cy="186840"/>
              </p14:xfrm>
            </p:contentPart>
          </mc:Choice>
          <mc:Fallback xmlns="">
            <p:pic>
              <p:nvPicPr>
                <p:cNvPr id="46" name="Ink 45">
                  <a:extLst>
                    <a:ext uri="{FF2B5EF4-FFF2-40B4-BE49-F238E27FC236}">
                      <a16:creationId xmlns:a16="http://schemas.microsoft.com/office/drawing/2014/main" id="{AC25B7BB-9E34-4D71-ADF4-4DD0AEE0AF76}"/>
                    </a:ext>
                  </a:extLst>
                </p:cNvPr>
                <p:cNvPicPr/>
                <p:nvPr/>
              </p:nvPicPr>
              <p:blipFill>
                <a:blip r:embed="rId82"/>
                <a:stretch>
                  <a:fillRect/>
                </a:stretch>
              </p:blipFill>
              <p:spPr>
                <a:xfrm>
                  <a:off x="7192419" y="4340721"/>
                  <a:ext cx="411858" cy="200166"/>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7" name="Ink 46">
                  <a:extLst>
                    <a:ext uri="{FF2B5EF4-FFF2-40B4-BE49-F238E27FC236}">
                      <a16:creationId xmlns:a16="http://schemas.microsoft.com/office/drawing/2014/main" id="{259197C6-1DDF-48DA-83A2-108CB68A2B76}"/>
                    </a:ext>
                  </a:extLst>
                </p14:cNvPr>
                <p14:cNvContentPartPr/>
                <p14:nvPr/>
              </p14:nvContentPartPr>
              <p14:xfrm>
                <a:off x="6934624" y="4080040"/>
                <a:ext cx="582480" cy="360000"/>
              </p14:xfrm>
            </p:contentPart>
          </mc:Choice>
          <mc:Fallback xmlns="">
            <p:pic>
              <p:nvPicPr>
                <p:cNvPr id="47" name="Ink 46">
                  <a:extLst>
                    <a:ext uri="{FF2B5EF4-FFF2-40B4-BE49-F238E27FC236}">
                      <a16:creationId xmlns:a16="http://schemas.microsoft.com/office/drawing/2014/main" id="{259197C6-1DDF-48DA-83A2-108CB68A2B76}"/>
                    </a:ext>
                  </a:extLst>
                </p:cNvPr>
                <p:cNvPicPr/>
                <p:nvPr/>
              </p:nvPicPr>
              <p:blipFill>
                <a:blip r:embed="rId84"/>
                <a:stretch>
                  <a:fillRect/>
                </a:stretch>
              </p:blipFill>
              <p:spPr>
                <a:xfrm>
                  <a:off x="6927823" y="4073232"/>
                  <a:ext cx="595811" cy="37334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Ink 47">
                  <a:extLst>
                    <a:ext uri="{FF2B5EF4-FFF2-40B4-BE49-F238E27FC236}">
                      <a16:creationId xmlns:a16="http://schemas.microsoft.com/office/drawing/2014/main" id="{61896B80-E6F2-4153-A64A-78E495B174ED}"/>
                    </a:ext>
                  </a:extLst>
                </p14:cNvPr>
                <p14:cNvContentPartPr/>
                <p14:nvPr/>
              </p14:nvContentPartPr>
              <p14:xfrm>
                <a:off x="7118944" y="4288840"/>
                <a:ext cx="80640" cy="131400"/>
              </p14:xfrm>
            </p:contentPart>
          </mc:Choice>
          <mc:Fallback xmlns="">
            <p:pic>
              <p:nvPicPr>
                <p:cNvPr id="48" name="Ink 47">
                  <a:extLst>
                    <a:ext uri="{FF2B5EF4-FFF2-40B4-BE49-F238E27FC236}">
                      <a16:creationId xmlns:a16="http://schemas.microsoft.com/office/drawing/2014/main" id="{61896B80-E6F2-4153-A64A-78E495B174ED}"/>
                    </a:ext>
                  </a:extLst>
                </p:cNvPr>
                <p:cNvPicPr/>
                <p:nvPr/>
              </p:nvPicPr>
              <p:blipFill>
                <a:blip r:embed="rId86"/>
                <a:stretch>
                  <a:fillRect/>
                </a:stretch>
              </p:blipFill>
              <p:spPr>
                <a:xfrm>
                  <a:off x="7112110" y="4282025"/>
                  <a:ext cx="94034" cy="144758"/>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8F17476A-DD02-4B44-A80F-93D417BBA0B7}"/>
                    </a:ext>
                  </a:extLst>
                </p14:cNvPr>
                <p14:cNvContentPartPr/>
                <p14:nvPr/>
              </p14:nvContentPartPr>
              <p14:xfrm>
                <a:off x="7036144" y="4381000"/>
                <a:ext cx="160920" cy="151920"/>
              </p14:xfrm>
            </p:contentPart>
          </mc:Choice>
          <mc:Fallback xmlns="">
            <p:pic>
              <p:nvPicPr>
                <p:cNvPr id="49" name="Ink 48">
                  <a:extLst>
                    <a:ext uri="{FF2B5EF4-FFF2-40B4-BE49-F238E27FC236}">
                      <a16:creationId xmlns:a16="http://schemas.microsoft.com/office/drawing/2014/main" id="{8F17476A-DD02-4B44-A80F-93D417BBA0B7}"/>
                    </a:ext>
                  </a:extLst>
                </p:cNvPr>
                <p:cNvPicPr/>
                <p:nvPr/>
              </p:nvPicPr>
              <p:blipFill>
                <a:blip r:embed="rId88"/>
                <a:stretch>
                  <a:fillRect/>
                </a:stretch>
              </p:blipFill>
              <p:spPr>
                <a:xfrm>
                  <a:off x="7029348" y="4374181"/>
                  <a:ext cx="174239" cy="165285"/>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 name="Ink 49">
                  <a:extLst>
                    <a:ext uri="{FF2B5EF4-FFF2-40B4-BE49-F238E27FC236}">
                      <a16:creationId xmlns:a16="http://schemas.microsoft.com/office/drawing/2014/main" id="{1B4B3609-A8B4-4513-98EB-C75D0CA002EA}"/>
                    </a:ext>
                  </a:extLst>
                </p14:cNvPr>
                <p14:cNvContentPartPr/>
                <p14:nvPr/>
              </p14:nvContentPartPr>
              <p14:xfrm>
                <a:off x="7017064" y="4494760"/>
                <a:ext cx="81360" cy="115200"/>
              </p14:xfrm>
            </p:contentPart>
          </mc:Choice>
          <mc:Fallback xmlns="">
            <p:pic>
              <p:nvPicPr>
                <p:cNvPr id="50" name="Ink 49">
                  <a:extLst>
                    <a:ext uri="{FF2B5EF4-FFF2-40B4-BE49-F238E27FC236}">
                      <a16:creationId xmlns:a16="http://schemas.microsoft.com/office/drawing/2014/main" id="{1B4B3609-A8B4-4513-98EB-C75D0CA002EA}"/>
                    </a:ext>
                  </a:extLst>
                </p:cNvPr>
                <p:cNvPicPr/>
                <p:nvPr/>
              </p:nvPicPr>
              <p:blipFill>
                <a:blip r:embed="rId90"/>
                <a:stretch>
                  <a:fillRect/>
                </a:stretch>
              </p:blipFill>
              <p:spPr>
                <a:xfrm>
                  <a:off x="7010261" y="4487951"/>
                  <a:ext cx="94693" cy="128545"/>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 name="Ink 50">
                  <a:extLst>
                    <a:ext uri="{FF2B5EF4-FFF2-40B4-BE49-F238E27FC236}">
                      <a16:creationId xmlns:a16="http://schemas.microsoft.com/office/drawing/2014/main" id="{5E6F97CE-BAFB-4EE4-B704-0991D67FD38E}"/>
                    </a:ext>
                  </a:extLst>
                </p14:cNvPr>
                <p14:cNvContentPartPr/>
                <p14:nvPr/>
              </p14:nvContentPartPr>
              <p14:xfrm>
                <a:off x="6852544" y="4359760"/>
                <a:ext cx="278280" cy="240480"/>
              </p14:xfrm>
            </p:contentPart>
          </mc:Choice>
          <mc:Fallback xmlns="">
            <p:pic>
              <p:nvPicPr>
                <p:cNvPr id="51" name="Ink 50">
                  <a:extLst>
                    <a:ext uri="{FF2B5EF4-FFF2-40B4-BE49-F238E27FC236}">
                      <a16:creationId xmlns:a16="http://schemas.microsoft.com/office/drawing/2014/main" id="{5E6F97CE-BAFB-4EE4-B704-0991D67FD38E}"/>
                    </a:ext>
                  </a:extLst>
                </p:cNvPr>
                <p:cNvPicPr/>
                <p:nvPr/>
              </p:nvPicPr>
              <p:blipFill>
                <a:blip r:embed="rId92"/>
                <a:stretch>
                  <a:fillRect/>
                </a:stretch>
              </p:blipFill>
              <p:spPr>
                <a:xfrm>
                  <a:off x="6845737" y="4352951"/>
                  <a:ext cx="291622" cy="253825"/>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2" name="Ink 51">
                  <a:extLst>
                    <a:ext uri="{FF2B5EF4-FFF2-40B4-BE49-F238E27FC236}">
                      <a16:creationId xmlns:a16="http://schemas.microsoft.com/office/drawing/2014/main" id="{652993F8-5090-4D27-83A6-17AC99D10BD6}"/>
                    </a:ext>
                  </a:extLst>
                </p14:cNvPr>
                <p14:cNvContentPartPr/>
                <p14:nvPr/>
              </p14:nvContentPartPr>
              <p14:xfrm>
                <a:off x="6880264" y="4102720"/>
                <a:ext cx="62640" cy="252720"/>
              </p14:xfrm>
            </p:contentPart>
          </mc:Choice>
          <mc:Fallback xmlns="">
            <p:pic>
              <p:nvPicPr>
                <p:cNvPr id="52" name="Ink 51">
                  <a:extLst>
                    <a:ext uri="{FF2B5EF4-FFF2-40B4-BE49-F238E27FC236}">
                      <a16:creationId xmlns:a16="http://schemas.microsoft.com/office/drawing/2014/main" id="{652993F8-5090-4D27-83A6-17AC99D10BD6}"/>
                    </a:ext>
                  </a:extLst>
                </p:cNvPr>
                <p:cNvPicPr/>
                <p:nvPr/>
              </p:nvPicPr>
              <p:blipFill>
                <a:blip r:embed="rId94"/>
                <a:stretch>
                  <a:fillRect/>
                </a:stretch>
              </p:blipFill>
              <p:spPr>
                <a:xfrm>
                  <a:off x="6873455" y="4095919"/>
                  <a:ext cx="75985" cy="26605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3" name="Ink 52">
                  <a:extLst>
                    <a:ext uri="{FF2B5EF4-FFF2-40B4-BE49-F238E27FC236}">
                      <a16:creationId xmlns:a16="http://schemas.microsoft.com/office/drawing/2014/main" id="{7D28213F-C2F8-4D49-8EDE-D1A7E22E5A0B}"/>
                    </a:ext>
                  </a:extLst>
                </p14:cNvPr>
                <p14:cNvContentPartPr/>
                <p14:nvPr/>
              </p14:nvContentPartPr>
              <p14:xfrm>
                <a:off x="6696304" y="4142320"/>
                <a:ext cx="203040" cy="325800"/>
              </p14:xfrm>
            </p:contentPart>
          </mc:Choice>
          <mc:Fallback xmlns="">
            <p:pic>
              <p:nvPicPr>
                <p:cNvPr id="53" name="Ink 52">
                  <a:extLst>
                    <a:ext uri="{FF2B5EF4-FFF2-40B4-BE49-F238E27FC236}">
                      <a16:creationId xmlns:a16="http://schemas.microsoft.com/office/drawing/2014/main" id="{7D28213F-C2F8-4D49-8EDE-D1A7E22E5A0B}"/>
                    </a:ext>
                  </a:extLst>
                </p:cNvPr>
                <p:cNvPicPr/>
                <p:nvPr/>
              </p:nvPicPr>
              <p:blipFill>
                <a:blip r:embed="rId96"/>
                <a:stretch>
                  <a:fillRect/>
                </a:stretch>
              </p:blipFill>
              <p:spPr>
                <a:xfrm>
                  <a:off x="6689509" y="4135510"/>
                  <a:ext cx="216359" cy="339148"/>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4" name="Ink 53">
                  <a:extLst>
                    <a:ext uri="{FF2B5EF4-FFF2-40B4-BE49-F238E27FC236}">
                      <a16:creationId xmlns:a16="http://schemas.microsoft.com/office/drawing/2014/main" id="{FD751EC5-51FC-44B3-8B4E-FDFFA4255A8E}"/>
                    </a:ext>
                  </a:extLst>
                </p14:cNvPr>
                <p14:cNvContentPartPr/>
                <p14:nvPr/>
              </p14:nvContentPartPr>
              <p14:xfrm>
                <a:off x="6527824" y="4310080"/>
                <a:ext cx="166680" cy="214560"/>
              </p14:xfrm>
            </p:contentPart>
          </mc:Choice>
          <mc:Fallback xmlns="">
            <p:pic>
              <p:nvPicPr>
                <p:cNvPr id="54" name="Ink 53">
                  <a:extLst>
                    <a:ext uri="{FF2B5EF4-FFF2-40B4-BE49-F238E27FC236}">
                      <a16:creationId xmlns:a16="http://schemas.microsoft.com/office/drawing/2014/main" id="{FD751EC5-51FC-44B3-8B4E-FDFFA4255A8E}"/>
                    </a:ext>
                  </a:extLst>
                </p:cNvPr>
                <p:cNvPicPr/>
                <p:nvPr/>
              </p:nvPicPr>
              <p:blipFill>
                <a:blip r:embed="rId98"/>
                <a:stretch>
                  <a:fillRect/>
                </a:stretch>
              </p:blipFill>
              <p:spPr>
                <a:xfrm>
                  <a:off x="6521004" y="4303273"/>
                  <a:ext cx="180047" cy="22790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5" name="Ink 54">
                  <a:extLst>
                    <a:ext uri="{FF2B5EF4-FFF2-40B4-BE49-F238E27FC236}">
                      <a16:creationId xmlns:a16="http://schemas.microsoft.com/office/drawing/2014/main" id="{B2F04E46-89C7-4FB4-93DE-FAE4C8182C77}"/>
                    </a:ext>
                  </a:extLst>
                </p14:cNvPr>
                <p14:cNvContentPartPr/>
                <p14:nvPr/>
              </p14:nvContentPartPr>
              <p14:xfrm>
                <a:off x="6487504" y="4369120"/>
                <a:ext cx="149040" cy="183600"/>
              </p14:xfrm>
            </p:contentPart>
          </mc:Choice>
          <mc:Fallback xmlns="">
            <p:pic>
              <p:nvPicPr>
                <p:cNvPr id="55" name="Ink 54">
                  <a:extLst>
                    <a:ext uri="{FF2B5EF4-FFF2-40B4-BE49-F238E27FC236}">
                      <a16:creationId xmlns:a16="http://schemas.microsoft.com/office/drawing/2014/main" id="{B2F04E46-89C7-4FB4-93DE-FAE4C8182C77}"/>
                    </a:ext>
                  </a:extLst>
                </p:cNvPr>
                <p:cNvPicPr/>
                <p:nvPr/>
              </p:nvPicPr>
              <p:blipFill>
                <a:blip r:embed="rId100"/>
                <a:stretch>
                  <a:fillRect/>
                </a:stretch>
              </p:blipFill>
              <p:spPr>
                <a:xfrm>
                  <a:off x="6480692" y="4362310"/>
                  <a:ext cx="162391" cy="19694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6" name="Ink 55">
                  <a:extLst>
                    <a:ext uri="{FF2B5EF4-FFF2-40B4-BE49-F238E27FC236}">
                      <a16:creationId xmlns:a16="http://schemas.microsoft.com/office/drawing/2014/main" id="{6D39083D-22E2-4430-940F-508D616EA26D}"/>
                    </a:ext>
                  </a:extLst>
                </p14:cNvPr>
                <p14:cNvContentPartPr/>
                <p14:nvPr/>
              </p14:nvContentPartPr>
              <p14:xfrm>
                <a:off x="6342064" y="4364080"/>
                <a:ext cx="181440" cy="171720"/>
              </p14:xfrm>
            </p:contentPart>
          </mc:Choice>
          <mc:Fallback xmlns="">
            <p:pic>
              <p:nvPicPr>
                <p:cNvPr id="56" name="Ink 55">
                  <a:extLst>
                    <a:ext uri="{FF2B5EF4-FFF2-40B4-BE49-F238E27FC236}">
                      <a16:creationId xmlns:a16="http://schemas.microsoft.com/office/drawing/2014/main" id="{6D39083D-22E2-4430-940F-508D616EA26D}"/>
                    </a:ext>
                  </a:extLst>
                </p:cNvPr>
                <p:cNvPicPr/>
                <p:nvPr/>
              </p:nvPicPr>
              <p:blipFill>
                <a:blip r:embed="rId102"/>
                <a:stretch>
                  <a:fillRect/>
                </a:stretch>
              </p:blipFill>
              <p:spPr>
                <a:xfrm>
                  <a:off x="6335253" y="4357277"/>
                  <a:ext cx="194789" cy="185055"/>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7" name="Ink 56">
                  <a:extLst>
                    <a:ext uri="{FF2B5EF4-FFF2-40B4-BE49-F238E27FC236}">
                      <a16:creationId xmlns:a16="http://schemas.microsoft.com/office/drawing/2014/main" id="{D72275AE-A455-44EF-BBBE-BB2C5659A471}"/>
                    </a:ext>
                  </a:extLst>
                </p14:cNvPr>
                <p14:cNvContentPartPr/>
                <p14:nvPr/>
              </p14:nvContentPartPr>
              <p14:xfrm>
                <a:off x="6352864" y="4118920"/>
                <a:ext cx="170640" cy="259560"/>
              </p14:xfrm>
            </p:contentPart>
          </mc:Choice>
          <mc:Fallback xmlns="">
            <p:pic>
              <p:nvPicPr>
                <p:cNvPr id="57" name="Ink 56">
                  <a:extLst>
                    <a:ext uri="{FF2B5EF4-FFF2-40B4-BE49-F238E27FC236}">
                      <a16:creationId xmlns:a16="http://schemas.microsoft.com/office/drawing/2014/main" id="{D72275AE-A455-44EF-BBBE-BB2C5659A471}"/>
                    </a:ext>
                  </a:extLst>
                </p:cNvPr>
                <p:cNvPicPr/>
                <p:nvPr/>
              </p:nvPicPr>
              <p:blipFill>
                <a:blip r:embed="rId104"/>
                <a:stretch>
                  <a:fillRect/>
                </a:stretch>
              </p:blipFill>
              <p:spPr>
                <a:xfrm>
                  <a:off x="6346060" y="4112118"/>
                  <a:ext cx="183976" cy="272892"/>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8" name="Ink 57">
                  <a:extLst>
                    <a:ext uri="{FF2B5EF4-FFF2-40B4-BE49-F238E27FC236}">
                      <a16:creationId xmlns:a16="http://schemas.microsoft.com/office/drawing/2014/main" id="{A7C6A439-4AEF-4F9A-8D96-D7590C0F6D18}"/>
                    </a:ext>
                  </a:extLst>
                </p14:cNvPr>
                <p14:cNvContentPartPr/>
                <p14:nvPr/>
              </p14:nvContentPartPr>
              <p14:xfrm>
                <a:off x="6437824" y="4136200"/>
                <a:ext cx="189720" cy="171360"/>
              </p14:xfrm>
            </p:contentPart>
          </mc:Choice>
          <mc:Fallback xmlns="">
            <p:pic>
              <p:nvPicPr>
                <p:cNvPr id="58" name="Ink 57">
                  <a:extLst>
                    <a:ext uri="{FF2B5EF4-FFF2-40B4-BE49-F238E27FC236}">
                      <a16:creationId xmlns:a16="http://schemas.microsoft.com/office/drawing/2014/main" id="{A7C6A439-4AEF-4F9A-8D96-D7590C0F6D18}"/>
                    </a:ext>
                  </a:extLst>
                </p:cNvPr>
                <p:cNvPicPr/>
                <p:nvPr/>
              </p:nvPicPr>
              <p:blipFill>
                <a:blip r:embed="rId106"/>
                <a:stretch>
                  <a:fillRect/>
                </a:stretch>
              </p:blipFill>
              <p:spPr>
                <a:xfrm>
                  <a:off x="6431019" y="4129400"/>
                  <a:ext cx="203058" cy="18468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9" name="Ink 58">
                  <a:extLst>
                    <a:ext uri="{FF2B5EF4-FFF2-40B4-BE49-F238E27FC236}">
                      <a16:creationId xmlns:a16="http://schemas.microsoft.com/office/drawing/2014/main" id="{D15F2CD3-1B26-4F02-8963-BB8D8CBEC05D}"/>
                    </a:ext>
                  </a:extLst>
                </p14:cNvPr>
                <p14:cNvContentPartPr/>
                <p14:nvPr/>
              </p14:nvContentPartPr>
              <p14:xfrm>
                <a:off x="6457984" y="4102360"/>
                <a:ext cx="280080" cy="207720"/>
              </p14:xfrm>
            </p:contentPart>
          </mc:Choice>
          <mc:Fallback xmlns="">
            <p:pic>
              <p:nvPicPr>
                <p:cNvPr id="59" name="Ink 58">
                  <a:extLst>
                    <a:ext uri="{FF2B5EF4-FFF2-40B4-BE49-F238E27FC236}">
                      <a16:creationId xmlns:a16="http://schemas.microsoft.com/office/drawing/2014/main" id="{D15F2CD3-1B26-4F02-8963-BB8D8CBEC05D}"/>
                    </a:ext>
                  </a:extLst>
                </p:cNvPr>
                <p:cNvPicPr/>
                <p:nvPr/>
              </p:nvPicPr>
              <p:blipFill>
                <a:blip r:embed="rId108"/>
                <a:stretch>
                  <a:fillRect/>
                </a:stretch>
              </p:blipFill>
              <p:spPr>
                <a:xfrm>
                  <a:off x="6451179" y="4095545"/>
                  <a:ext cx="293417" cy="221077"/>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0" name="Ink 59">
                  <a:extLst>
                    <a:ext uri="{FF2B5EF4-FFF2-40B4-BE49-F238E27FC236}">
                      <a16:creationId xmlns:a16="http://schemas.microsoft.com/office/drawing/2014/main" id="{1600AD6E-3D07-41F6-BF0A-7B3AE85D1E34}"/>
                    </a:ext>
                  </a:extLst>
                </p14:cNvPr>
                <p14:cNvContentPartPr/>
                <p14:nvPr/>
              </p14:nvContentPartPr>
              <p14:xfrm>
                <a:off x="6683704" y="3964480"/>
                <a:ext cx="260640" cy="253080"/>
              </p14:xfrm>
            </p:contentPart>
          </mc:Choice>
          <mc:Fallback xmlns="">
            <p:pic>
              <p:nvPicPr>
                <p:cNvPr id="60" name="Ink 59">
                  <a:extLst>
                    <a:ext uri="{FF2B5EF4-FFF2-40B4-BE49-F238E27FC236}">
                      <a16:creationId xmlns:a16="http://schemas.microsoft.com/office/drawing/2014/main" id="{1600AD6E-3D07-41F6-BF0A-7B3AE85D1E34}"/>
                    </a:ext>
                  </a:extLst>
                </p:cNvPr>
                <p:cNvPicPr/>
                <p:nvPr/>
              </p:nvPicPr>
              <p:blipFill>
                <a:blip r:embed="rId110"/>
                <a:stretch>
                  <a:fillRect/>
                </a:stretch>
              </p:blipFill>
              <p:spPr>
                <a:xfrm>
                  <a:off x="6676895" y="3957669"/>
                  <a:ext cx="273985" cy="266429"/>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1" name="Ink 60">
                  <a:extLst>
                    <a:ext uri="{FF2B5EF4-FFF2-40B4-BE49-F238E27FC236}">
                      <a16:creationId xmlns:a16="http://schemas.microsoft.com/office/drawing/2014/main" id="{C794629D-FE33-49AB-803A-AB1593CEE4E6}"/>
                    </a:ext>
                  </a:extLst>
                </p14:cNvPr>
                <p14:cNvContentPartPr/>
                <p14:nvPr/>
              </p14:nvContentPartPr>
              <p14:xfrm>
                <a:off x="6598744" y="4064560"/>
                <a:ext cx="84960" cy="47880"/>
              </p14:xfrm>
            </p:contentPart>
          </mc:Choice>
          <mc:Fallback xmlns="">
            <p:pic>
              <p:nvPicPr>
                <p:cNvPr id="61" name="Ink 60">
                  <a:extLst>
                    <a:ext uri="{FF2B5EF4-FFF2-40B4-BE49-F238E27FC236}">
                      <a16:creationId xmlns:a16="http://schemas.microsoft.com/office/drawing/2014/main" id="{C794629D-FE33-49AB-803A-AB1593CEE4E6}"/>
                    </a:ext>
                  </a:extLst>
                </p:cNvPr>
                <p:cNvPicPr/>
                <p:nvPr/>
              </p:nvPicPr>
              <p:blipFill>
                <a:blip r:embed="rId112"/>
                <a:stretch>
                  <a:fillRect/>
                </a:stretch>
              </p:blipFill>
              <p:spPr>
                <a:xfrm>
                  <a:off x="6591914" y="4057759"/>
                  <a:ext cx="98346" cy="6121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2" name="Ink 61">
                  <a:extLst>
                    <a:ext uri="{FF2B5EF4-FFF2-40B4-BE49-F238E27FC236}">
                      <a16:creationId xmlns:a16="http://schemas.microsoft.com/office/drawing/2014/main" id="{48D37B09-AC61-4C8D-8036-B9C036C581DA}"/>
                    </a:ext>
                  </a:extLst>
                </p14:cNvPr>
                <p14:cNvContentPartPr/>
                <p14:nvPr/>
              </p14:nvContentPartPr>
              <p14:xfrm>
                <a:off x="6396424" y="4043320"/>
                <a:ext cx="268560" cy="90000"/>
              </p14:xfrm>
            </p:contentPart>
          </mc:Choice>
          <mc:Fallback xmlns="">
            <p:pic>
              <p:nvPicPr>
                <p:cNvPr id="62" name="Ink 61">
                  <a:extLst>
                    <a:ext uri="{FF2B5EF4-FFF2-40B4-BE49-F238E27FC236}">
                      <a16:creationId xmlns:a16="http://schemas.microsoft.com/office/drawing/2014/main" id="{48D37B09-AC61-4C8D-8036-B9C036C581DA}"/>
                    </a:ext>
                  </a:extLst>
                </p:cNvPr>
                <p:cNvPicPr/>
                <p:nvPr/>
              </p:nvPicPr>
              <p:blipFill>
                <a:blip r:embed="rId114"/>
                <a:stretch>
                  <a:fillRect/>
                </a:stretch>
              </p:blipFill>
              <p:spPr>
                <a:xfrm>
                  <a:off x="6389615" y="4036522"/>
                  <a:ext cx="281906" cy="103323"/>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3" name="Ink 62">
                  <a:extLst>
                    <a:ext uri="{FF2B5EF4-FFF2-40B4-BE49-F238E27FC236}">
                      <a16:creationId xmlns:a16="http://schemas.microsoft.com/office/drawing/2014/main" id="{587E9E11-17A2-4ADF-BA13-E94694543981}"/>
                    </a:ext>
                  </a:extLst>
                </p14:cNvPr>
                <p14:cNvContentPartPr/>
                <p14:nvPr/>
              </p14:nvContentPartPr>
              <p14:xfrm>
                <a:off x="7563184" y="3722200"/>
                <a:ext cx="666360" cy="354960"/>
              </p14:xfrm>
            </p:contentPart>
          </mc:Choice>
          <mc:Fallback xmlns="">
            <p:pic>
              <p:nvPicPr>
                <p:cNvPr id="63" name="Ink 62">
                  <a:extLst>
                    <a:ext uri="{FF2B5EF4-FFF2-40B4-BE49-F238E27FC236}">
                      <a16:creationId xmlns:a16="http://schemas.microsoft.com/office/drawing/2014/main" id="{587E9E11-17A2-4ADF-BA13-E94694543981}"/>
                    </a:ext>
                  </a:extLst>
                </p:cNvPr>
                <p:cNvPicPr/>
                <p:nvPr/>
              </p:nvPicPr>
              <p:blipFill>
                <a:blip r:embed="rId116"/>
                <a:stretch>
                  <a:fillRect/>
                </a:stretch>
              </p:blipFill>
              <p:spPr>
                <a:xfrm>
                  <a:off x="7556379" y="3715395"/>
                  <a:ext cx="679698" cy="368298"/>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4" name="Ink 63">
                  <a:extLst>
                    <a:ext uri="{FF2B5EF4-FFF2-40B4-BE49-F238E27FC236}">
                      <a16:creationId xmlns:a16="http://schemas.microsoft.com/office/drawing/2014/main" id="{4557B627-8DC0-4520-A6FD-5E06FED96015}"/>
                    </a:ext>
                  </a:extLst>
                </p14:cNvPr>
                <p14:cNvContentPartPr/>
                <p14:nvPr/>
              </p14:nvContentPartPr>
              <p14:xfrm>
                <a:off x="7256464" y="3884560"/>
                <a:ext cx="313560" cy="214920"/>
              </p14:xfrm>
            </p:contentPart>
          </mc:Choice>
          <mc:Fallback xmlns="">
            <p:pic>
              <p:nvPicPr>
                <p:cNvPr id="64" name="Ink 63">
                  <a:extLst>
                    <a:ext uri="{FF2B5EF4-FFF2-40B4-BE49-F238E27FC236}">
                      <a16:creationId xmlns:a16="http://schemas.microsoft.com/office/drawing/2014/main" id="{4557B627-8DC0-4520-A6FD-5E06FED96015}"/>
                    </a:ext>
                  </a:extLst>
                </p:cNvPr>
                <p:cNvPicPr/>
                <p:nvPr/>
              </p:nvPicPr>
              <p:blipFill>
                <a:blip r:embed="rId118"/>
                <a:stretch>
                  <a:fillRect/>
                </a:stretch>
              </p:blipFill>
              <p:spPr>
                <a:xfrm>
                  <a:off x="7249665" y="3877759"/>
                  <a:ext cx="326886" cy="22825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5" name="Ink 64">
                  <a:extLst>
                    <a:ext uri="{FF2B5EF4-FFF2-40B4-BE49-F238E27FC236}">
                      <a16:creationId xmlns:a16="http://schemas.microsoft.com/office/drawing/2014/main" id="{8CF60FCD-56ED-4126-9BEE-84AED1C29637}"/>
                    </a:ext>
                  </a:extLst>
                </p14:cNvPr>
                <p14:cNvContentPartPr/>
                <p14:nvPr/>
              </p14:nvContentPartPr>
              <p14:xfrm>
                <a:off x="8493064" y="3527080"/>
                <a:ext cx="666000" cy="403920"/>
              </p14:xfrm>
            </p:contentPart>
          </mc:Choice>
          <mc:Fallback xmlns="">
            <p:pic>
              <p:nvPicPr>
                <p:cNvPr id="65" name="Ink 64">
                  <a:extLst>
                    <a:ext uri="{FF2B5EF4-FFF2-40B4-BE49-F238E27FC236}">
                      <a16:creationId xmlns:a16="http://schemas.microsoft.com/office/drawing/2014/main" id="{8CF60FCD-56ED-4126-9BEE-84AED1C29637}"/>
                    </a:ext>
                  </a:extLst>
                </p:cNvPr>
                <p:cNvPicPr/>
                <p:nvPr/>
              </p:nvPicPr>
              <p:blipFill>
                <a:blip r:embed="rId120"/>
                <a:stretch>
                  <a:fillRect/>
                </a:stretch>
              </p:blipFill>
              <p:spPr>
                <a:xfrm>
                  <a:off x="8486257" y="3520280"/>
                  <a:ext cx="679342" cy="41724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6" name="Ink 65">
                  <a:extLst>
                    <a:ext uri="{FF2B5EF4-FFF2-40B4-BE49-F238E27FC236}">
                      <a16:creationId xmlns:a16="http://schemas.microsoft.com/office/drawing/2014/main" id="{2FFA1264-61E3-4B76-96C8-78A254288BE9}"/>
                    </a:ext>
                  </a:extLst>
                </p14:cNvPr>
                <p14:cNvContentPartPr/>
                <p14:nvPr/>
              </p14:nvContentPartPr>
              <p14:xfrm>
                <a:off x="8519704" y="3156640"/>
                <a:ext cx="332280" cy="387720"/>
              </p14:xfrm>
            </p:contentPart>
          </mc:Choice>
          <mc:Fallback xmlns="">
            <p:pic>
              <p:nvPicPr>
                <p:cNvPr id="66" name="Ink 65">
                  <a:extLst>
                    <a:ext uri="{FF2B5EF4-FFF2-40B4-BE49-F238E27FC236}">
                      <a16:creationId xmlns:a16="http://schemas.microsoft.com/office/drawing/2014/main" id="{2FFA1264-61E3-4B76-96C8-78A254288BE9}"/>
                    </a:ext>
                  </a:extLst>
                </p:cNvPr>
                <p:cNvPicPr/>
                <p:nvPr/>
              </p:nvPicPr>
              <p:blipFill>
                <a:blip r:embed="rId122"/>
                <a:stretch>
                  <a:fillRect/>
                </a:stretch>
              </p:blipFill>
              <p:spPr>
                <a:xfrm>
                  <a:off x="8512895" y="3149838"/>
                  <a:ext cx="345626" cy="401052"/>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7" name="Ink 66">
                  <a:extLst>
                    <a:ext uri="{FF2B5EF4-FFF2-40B4-BE49-F238E27FC236}">
                      <a16:creationId xmlns:a16="http://schemas.microsoft.com/office/drawing/2014/main" id="{2A8107E9-12CB-4884-99C6-4EBF58087B60}"/>
                    </a:ext>
                  </a:extLst>
                </p14:cNvPr>
                <p14:cNvContentPartPr/>
                <p14:nvPr/>
              </p14:nvContentPartPr>
              <p14:xfrm>
                <a:off x="8229544" y="3178600"/>
                <a:ext cx="336600" cy="642600"/>
              </p14:xfrm>
            </p:contentPart>
          </mc:Choice>
          <mc:Fallback xmlns="">
            <p:pic>
              <p:nvPicPr>
                <p:cNvPr id="67" name="Ink 66">
                  <a:extLst>
                    <a:ext uri="{FF2B5EF4-FFF2-40B4-BE49-F238E27FC236}">
                      <a16:creationId xmlns:a16="http://schemas.microsoft.com/office/drawing/2014/main" id="{2A8107E9-12CB-4884-99C6-4EBF58087B60}"/>
                    </a:ext>
                  </a:extLst>
                </p:cNvPr>
                <p:cNvPicPr/>
                <p:nvPr/>
              </p:nvPicPr>
              <p:blipFill>
                <a:blip r:embed="rId124"/>
                <a:stretch>
                  <a:fillRect/>
                </a:stretch>
              </p:blipFill>
              <p:spPr>
                <a:xfrm>
                  <a:off x="8222736" y="3171796"/>
                  <a:ext cx="349944" cy="65593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8" name="Ink 67">
                  <a:extLst>
                    <a:ext uri="{FF2B5EF4-FFF2-40B4-BE49-F238E27FC236}">
                      <a16:creationId xmlns:a16="http://schemas.microsoft.com/office/drawing/2014/main" id="{15C9C473-BC19-473A-8024-005F1D5486A6}"/>
                    </a:ext>
                  </a:extLst>
                </p14:cNvPr>
                <p14:cNvContentPartPr/>
                <p14:nvPr/>
              </p14:nvContentPartPr>
              <p14:xfrm>
                <a:off x="7413424" y="3138640"/>
                <a:ext cx="1165320" cy="378000"/>
              </p14:xfrm>
            </p:contentPart>
          </mc:Choice>
          <mc:Fallback xmlns="">
            <p:pic>
              <p:nvPicPr>
                <p:cNvPr id="68" name="Ink 67">
                  <a:extLst>
                    <a:ext uri="{FF2B5EF4-FFF2-40B4-BE49-F238E27FC236}">
                      <a16:creationId xmlns:a16="http://schemas.microsoft.com/office/drawing/2014/main" id="{15C9C473-BC19-473A-8024-005F1D5486A6}"/>
                    </a:ext>
                  </a:extLst>
                </p:cNvPr>
                <p:cNvPicPr/>
                <p:nvPr/>
              </p:nvPicPr>
              <p:blipFill>
                <a:blip r:embed="rId126"/>
                <a:stretch>
                  <a:fillRect/>
                </a:stretch>
              </p:blipFill>
              <p:spPr>
                <a:xfrm>
                  <a:off x="7406620" y="3131832"/>
                  <a:ext cx="1178655" cy="391344"/>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9" name="Ink 68">
                  <a:extLst>
                    <a:ext uri="{FF2B5EF4-FFF2-40B4-BE49-F238E27FC236}">
                      <a16:creationId xmlns:a16="http://schemas.microsoft.com/office/drawing/2014/main" id="{3F136C0C-AD90-46CA-A7CA-DB0369F6F1AD}"/>
                    </a:ext>
                  </a:extLst>
                </p14:cNvPr>
                <p14:cNvContentPartPr/>
                <p14:nvPr/>
              </p14:nvContentPartPr>
              <p14:xfrm>
                <a:off x="6663184" y="3346720"/>
                <a:ext cx="765360" cy="150480"/>
              </p14:xfrm>
            </p:contentPart>
          </mc:Choice>
          <mc:Fallback xmlns="">
            <p:pic>
              <p:nvPicPr>
                <p:cNvPr id="69" name="Ink 68">
                  <a:extLst>
                    <a:ext uri="{FF2B5EF4-FFF2-40B4-BE49-F238E27FC236}">
                      <a16:creationId xmlns:a16="http://schemas.microsoft.com/office/drawing/2014/main" id="{3F136C0C-AD90-46CA-A7CA-DB0369F6F1AD}"/>
                    </a:ext>
                  </a:extLst>
                </p:cNvPr>
                <p:cNvPicPr/>
                <p:nvPr/>
              </p:nvPicPr>
              <p:blipFill>
                <a:blip r:embed="rId128"/>
                <a:stretch>
                  <a:fillRect/>
                </a:stretch>
              </p:blipFill>
              <p:spPr>
                <a:xfrm>
                  <a:off x="6656380" y="3339905"/>
                  <a:ext cx="778697" cy="16383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0" name="Ink 69">
                  <a:extLst>
                    <a:ext uri="{FF2B5EF4-FFF2-40B4-BE49-F238E27FC236}">
                      <a16:creationId xmlns:a16="http://schemas.microsoft.com/office/drawing/2014/main" id="{2CBA7A75-F862-4F21-958F-DAF9EB303104}"/>
                    </a:ext>
                  </a:extLst>
                </p14:cNvPr>
                <p14:cNvContentPartPr/>
                <p14:nvPr/>
              </p14:nvContentPartPr>
              <p14:xfrm>
                <a:off x="7886464" y="2365720"/>
                <a:ext cx="654120" cy="282960"/>
              </p14:xfrm>
            </p:contentPart>
          </mc:Choice>
          <mc:Fallback xmlns="">
            <p:pic>
              <p:nvPicPr>
                <p:cNvPr id="70" name="Ink 69">
                  <a:extLst>
                    <a:ext uri="{FF2B5EF4-FFF2-40B4-BE49-F238E27FC236}">
                      <a16:creationId xmlns:a16="http://schemas.microsoft.com/office/drawing/2014/main" id="{2CBA7A75-F862-4F21-958F-DAF9EB303104}"/>
                    </a:ext>
                  </a:extLst>
                </p:cNvPr>
                <p:cNvPicPr/>
                <p:nvPr/>
              </p:nvPicPr>
              <p:blipFill>
                <a:blip r:embed="rId130"/>
                <a:stretch>
                  <a:fillRect/>
                </a:stretch>
              </p:blipFill>
              <p:spPr>
                <a:xfrm>
                  <a:off x="7879659" y="2358912"/>
                  <a:ext cx="667458" cy="29630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1" name="Ink 70">
                  <a:extLst>
                    <a:ext uri="{FF2B5EF4-FFF2-40B4-BE49-F238E27FC236}">
                      <a16:creationId xmlns:a16="http://schemas.microsoft.com/office/drawing/2014/main" id="{F62B61E7-53D2-42AC-BDED-7E113002D0D7}"/>
                    </a:ext>
                  </a:extLst>
                </p14:cNvPr>
                <p14:cNvContentPartPr/>
                <p14:nvPr/>
              </p14:nvContentPartPr>
              <p14:xfrm>
                <a:off x="7555984" y="2611600"/>
                <a:ext cx="343800" cy="492120"/>
              </p14:xfrm>
            </p:contentPart>
          </mc:Choice>
          <mc:Fallback xmlns="">
            <p:pic>
              <p:nvPicPr>
                <p:cNvPr id="71" name="Ink 70">
                  <a:extLst>
                    <a:ext uri="{FF2B5EF4-FFF2-40B4-BE49-F238E27FC236}">
                      <a16:creationId xmlns:a16="http://schemas.microsoft.com/office/drawing/2014/main" id="{F62B61E7-53D2-42AC-BDED-7E113002D0D7}"/>
                    </a:ext>
                  </a:extLst>
                </p:cNvPr>
                <p:cNvPicPr/>
                <p:nvPr/>
              </p:nvPicPr>
              <p:blipFill>
                <a:blip r:embed="rId132"/>
                <a:stretch>
                  <a:fillRect/>
                </a:stretch>
              </p:blipFill>
              <p:spPr>
                <a:xfrm>
                  <a:off x="7549179" y="2604795"/>
                  <a:ext cx="357138" cy="505457"/>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2" name="Ink 71">
                  <a:extLst>
                    <a:ext uri="{FF2B5EF4-FFF2-40B4-BE49-F238E27FC236}">
                      <a16:creationId xmlns:a16="http://schemas.microsoft.com/office/drawing/2014/main" id="{A54C2FF7-19F8-47A3-9C34-4890700EEA51}"/>
                    </a:ext>
                  </a:extLst>
                </p14:cNvPr>
                <p14:cNvContentPartPr/>
                <p14:nvPr/>
              </p14:nvContentPartPr>
              <p14:xfrm>
                <a:off x="7031104" y="3053680"/>
                <a:ext cx="547920" cy="408600"/>
              </p14:xfrm>
            </p:contentPart>
          </mc:Choice>
          <mc:Fallback xmlns="">
            <p:pic>
              <p:nvPicPr>
                <p:cNvPr id="72" name="Ink 71">
                  <a:extLst>
                    <a:ext uri="{FF2B5EF4-FFF2-40B4-BE49-F238E27FC236}">
                      <a16:creationId xmlns:a16="http://schemas.microsoft.com/office/drawing/2014/main" id="{A54C2FF7-19F8-47A3-9C34-4890700EEA51}"/>
                    </a:ext>
                  </a:extLst>
                </p:cNvPr>
                <p:cNvPicPr/>
                <p:nvPr/>
              </p:nvPicPr>
              <p:blipFill>
                <a:blip r:embed="rId134"/>
                <a:stretch>
                  <a:fillRect/>
                </a:stretch>
              </p:blipFill>
              <p:spPr>
                <a:xfrm>
                  <a:off x="7024299" y="3046875"/>
                  <a:ext cx="561257" cy="421939"/>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3" name="Ink 72">
                  <a:extLst>
                    <a:ext uri="{FF2B5EF4-FFF2-40B4-BE49-F238E27FC236}">
                      <a16:creationId xmlns:a16="http://schemas.microsoft.com/office/drawing/2014/main" id="{C6326731-2FFA-4415-AEC6-5AB5B2C679C8}"/>
                    </a:ext>
                  </a:extLst>
                </p14:cNvPr>
                <p14:cNvContentPartPr/>
                <p14:nvPr/>
              </p14:nvContentPartPr>
              <p14:xfrm>
                <a:off x="6686584" y="3176440"/>
                <a:ext cx="421200" cy="169560"/>
              </p14:xfrm>
            </p:contentPart>
          </mc:Choice>
          <mc:Fallback xmlns="">
            <p:pic>
              <p:nvPicPr>
                <p:cNvPr id="73" name="Ink 72">
                  <a:extLst>
                    <a:ext uri="{FF2B5EF4-FFF2-40B4-BE49-F238E27FC236}">
                      <a16:creationId xmlns:a16="http://schemas.microsoft.com/office/drawing/2014/main" id="{C6326731-2FFA-4415-AEC6-5AB5B2C679C8}"/>
                    </a:ext>
                  </a:extLst>
                </p:cNvPr>
                <p:cNvPicPr/>
                <p:nvPr/>
              </p:nvPicPr>
              <p:blipFill>
                <a:blip r:embed="rId136"/>
                <a:stretch>
                  <a:fillRect/>
                </a:stretch>
              </p:blipFill>
              <p:spPr>
                <a:xfrm>
                  <a:off x="6679777" y="3169636"/>
                  <a:ext cx="434541" cy="18289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4" name="Ink 73">
                  <a:extLst>
                    <a:ext uri="{FF2B5EF4-FFF2-40B4-BE49-F238E27FC236}">
                      <a16:creationId xmlns:a16="http://schemas.microsoft.com/office/drawing/2014/main" id="{DE0F5311-2016-4441-A50E-350908A07C62}"/>
                    </a:ext>
                  </a:extLst>
                </p14:cNvPr>
                <p14:cNvContentPartPr/>
                <p14:nvPr/>
              </p14:nvContentPartPr>
              <p14:xfrm>
                <a:off x="7329904" y="3315760"/>
                <a:ext cx="90360" cy="154440"/>
              </p14:xfrm>
            </p:contentPart>
          </mc:Choice>
          <mc:Fallback xmlns="">
            <p:pic>
              <p:nvPicPr>
                <p:cNvPr id="74" name="Ink 73">
                  <a:extLst>
                    <a:ext uri="{FF2B5EF4-FFF2-40B4-BE49-F238E27FC236}">
                      <a16:creationId xmlns:a16="http://schemas.microsoft.com/office/drawing/2014/main" id="{DE0F5311-2016-4441-A50E-350908A07C62}"/>
                    </a:ext>
                  </a:extLst>
                </p:cNvPr>
                <p:cNvPicPr/>
                <p:nvPr/>
              </p:nvPicPr>
              <p:blipFill>
                <a:blip r:embed="rId138"/>
                <a:stretch>
                  <a:fillRect/>
                </a:stretch>
              </p:blipFill>
              <p:spPr>
                <a:xfrm>
                  <a:off x="7323079" y="3308950"/>
                  <a:ext cx="103737" cy="167787"/>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5" name="Ink 74">
                  <a:extLst>
                    <a:ext uri="{FF2B5EF4-FFF2-40B4-BE49-F238E27FC236}">
                      <a16:creationId xmlns:a16="http://schemas.microsoft.com/office/drawing/2014/main" id="{666FDD68-7A17-46B2-9E91-A1869A905D75}"/>
                    </a:ext>
                  </a:extLst>
                </p14:cNvPr>
                <p14:cNvContentPartPr/>
                <p14:nvPr/>
              </p14:nvContentPartPr>
              <p14:xfrm>
                <a:off x="7189864" y="3302080"/>
                <a:ext cx="163080" cy="127800"/>
              </p14:xfrm>
            </p:contentPart>
          </mc:Choice>
          <mc:Fallback xmlns="">
            <p:pic>
              <p:nvPicPr>
                <p:cNvPr id="75" name="Ink 74">
                  <a:extLst>
                    <a:ext uri="{FF2B5EF4-FFF2-40B4-BE49-F238E27FC236}">
                      <a16:creationId xmlns:a16="http://schemas.microsoft.com/office/drawing/2014/main" id="{666FDD68-7A17-46B2-9E91-A1869A905D75}"/>
                    </a:ext>
                  </a:extLst>
                </p:cNvPr>
                <p:cNvPicPr/>
                <p:nvPr/>
              </p:nvPicPr>
              <p:blipFill>
                <a:blip r:embed="rId140"/>
                <a:stretch>
                  <a:fillRect/>
                </a:stretch>
              </p:blipFill>
              <p:spPr>
                <a:xfrm>
                  <a:off x="7183058" y="3295268"/>
                  <a:ext cx="176420" cy="141152"/>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6" name="Ink 75">
                  <a:extLst>
                    <a:ext uri="{FF2B5EF4-FFF2-40B4-BE49-F238E27FC236}">
                      <a16:creationId xmlns:a16="http://schemas.microsoft.com/office/drawing/2014/main" id="{F5891EB4-3433-4F69-B87F-AD3DE8409E68}"/>
                    </a:ext>
                  </a:extLst>
                </p14:cNvPr>
                <p14:cNvContentPartPr/>
                <p14:nvPr/>
              </p14:nvContentPartPr>
              <p14:xfrm>
                <a:off x="7104904" y="3256360"/>
                <a:ext cx="87840" cy="108720"/>
              </p14:xfrm>
            </p:contentPart>
          </mc:Choice>
          <mc:Fallback xmlns="">
            <p:pic>
              <p:nvPicPr>
                <p:cNvPr id="76" name="Ink 75">
                  <a:extLst>
                    <a:ext uri="{FF2B5EF4-FFF2-40B4-BE49-F238E27FC236}">
                      <a16:creationId xmlns:a16="http://schemas.microsoft.com/office/drawing/2014/main" id="{F5891EB4-3433-4F69-B87F-AD3DE8409E68}"/>
                    </a:ext>
                  </a:extLst>
                </p:cNvPr>
                <p:cNvPicPr/>
                <p:nvPr/>
              </p:nvPicPr>
              <p:blipFill>
                <a:blip r:embed="rId142"/>
                <a:stretch>
                  <a:fillRect/>
                </a:stretch>
              </p:blipFill>
              <p:spPr>
                <a:xfrm>
                  <a:off x="7098105" y="3249548"/>
                  <a:ext cx="101166" cy="122072"/>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7" name="Ink 76">
                  <a:extLst>
                    <a:ext uri="{FF2B5EF4-FFF2-40B4-BE49-F238E27FC236}">
                      <a16:creationId xmlns:a16="http://schemas.microsoft.com/office/drawing/2014/main" id="{75AD368A-386B-4F9F-AC2E-8CE32803A89B}"/>
                    </a:ext>
                  </a:extLst>
                </p14:cNvPr>
                <p14:cNvContentPartPr/>
                <p14:nvPr/>
              </p14:nvContentPartPr>
              <p14:xfrm>
                <a:off x="7101304" y="3327280"/>
                <a:ext cx="63000" cy="173160"/>
              </p14:xfrm>
            </p:contentPart>
          </mc:Choice>
          <mc:Fallback xmlns="">
            <p:pic>
              <p:nvPicPr>
                <p:cNvPr id="77" name="Ink 76">
                  <a:extLst>
                    <a:ext uri="{FF2B5EF4-FFF2-40B4-BE49-F238E27FC236}">
                      <a16:creationId xmlns:a16="http://schemas.microsoft.com/office/drawing/2014/main" id="{75AD368A-386B-4F9F-AC2E-8CE32803A89B}"/>
                    </a:ext>
                  </a:extLst>
                </p:cNvPr>
                <p:cNvPicPr/>
                <p:nvPr/>
              </p:nvPicPr>
              <p:blipFill>
                <a:blip r:embed="rId144"/>
                <a:stretch>
                  <a:fillRect/>
                </a:stretch>
              </p:blipFill>
              <p:spPr>
                <a:xfrm>
                  <a:off x="7094486" y="3320473"/>
                  <a:ext cx="76364" cy="186501"/>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8" name="Ink 77">
                  <a:extLst>
                    <a:ext uri="{FF2B5EF4-FFF2-40B4-BE49-F238E27FC236}">
                      <a16:creationId xmlns:a16="http://schemas.microsoft.com/office/drawing/2014/main" id="{797E2FEC-3584-41BB-82EA-04C45B72CDC8}"/>
                    </a:ext>
                  </a:extLst>
                </p14:cNvPr>
                <p14:cNvContentPartPr/>
                <p14:nvPr/>
              </p14:nvContentPartPr>
              <p14:xfrm>
                <a:off x="7264024" y="3194800"/>
                <a:ext cx="42480" cy="90000"/>
              </p14:xfrm>
            </p:contentPart>
          </mc:Choice>
          <mc:Fallback xmlns="">
            <p:pic>
              <p:nvPicPr>
                <p:cNvPr id="78" name="Ink 77">
                  <a:extLst>
                    <a:ext uri="{FF2B5EF4-FFF2-40B4-BE49-F238E27FC236}">
                      <a16:creationId xmlns:a16="http://schemas.microsoft.com/office/drawing/2014/main" id="{797E2FEC-3584-41BB-82EA-04C45B72CDC8}"/>
                    </a:ext>
                  </a:extLst>
                </p:cNvPr>
                <p:cNvPicPr/>
                <p:nvPr/>
              </p:nvPicPr>
              <p:blipFill>
                <a:blip r:embed="rId146"/>
                <a:stretch>
                  <a:fillRect/>
                </a:stretch>
              </p:blipFill>
              <p:spPr>
                <a:xfrm>
                  <a:off x="7257216" y="3187982"/>
                  <a:ext cx="55823" cy="103364"/>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9" name="Ink 78">
                  <a:extLst>
                    <a:ext uri="{FF2B5EF4-FFF2-40B4-BE49-F238E27FC236}">
                      <a16:creationId xmlns:a16="http://schemas.microsoft.com/office/drawing/2014/main" id="{5FACD9B9-5FBE-4E74-B5DB-F586E62CFE3A}"/>
                    </a:ext>
                  </a:extLst>
                </p14:cNvPr>
                <p14:cNvContentPartPr/>
                <p14:nvPr/>
              </p14:nvContentPartPr>
              <p14:xfrm>
                <a:off x="7267264" y="3121000"/>
                <a:ext cx="57600" cy="151560"/>
              </p14:xfrm>
            </p:contentPart>
          </mc:Choice>
          <mc:Fallback xmlns="">
            <p:pic>
              <p:nvPicPr>
                <p:cNvPr id="79" name="Ink 78">
                  <a:extLst>
                    <a:ext uri="{FF2B5EF4-FFF2-40B4-BE49-F238E27FC236}">
                      <a16:creationId xmlns:a16="http://schemas.microsoft.com/office/drawing/2014/main" id="{5FACD9B9-5FBE-4E74-B5DB-F586E62CFE3A}"/>
                    </a:ext>
                  </a:extLst>
                </p:cNvPr>
                <p:cNvPicPr/>
                <p:nvPr/>
              </p:nvPicPr>
              <p:blipFill>
                <a:blip r:embed="rId148"/>
                <a:stretch>
                  <a:fillRect/>
                </a:stretch>
              </p:blipFill>
              <p:spPr>
                <a:xfrm>
                  <a:off x="7260439" y="3114197"/>
                  <a:ext cx="70976" cy="164893"/>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0" name="Ink 79">
                  <a:extLst>
                    <a:ext uri="{FF2B5EF4-FFF2-40B4-BE49-F238E27FC236}">
                      <a16:creationId xmlns:a16="http://schemas.microsoft.com/office/drawing/2014/main" id="{EA1A9D6D-E818-4F64-9499-B703EE704CE8}"/>
                    </a:ext>
                  </a:extLst>
                </p14:cNvPr>
                <p14:cNvContentPartPr/>
                <p14:nvPr/>
              </p14:nvContentPartPr>
              <p14:xfrm>
                <a:off x="7058104" y="3263200"/>
                <a:ext cx="68400" cy="11880"/>
              </p14:xfrm>
            </p:contentPart>
          </mc:Choice>
          <mc:Fallback xmlns="">
            <p:pic>
              <p:nvPicPr>
                <p:cNvPr id="80" name="Ink 79">
                  <a:extLst>
                    <a:ext uri="{FF2B5EF4-FFF2-40B4-BE49-F238E27FC236}">
                      <a16:creationId xmlns:a16="http://schemas.microsoft.com/office/drawing/2014/main" id="{EA1A9D6D-E818-4F64-9499-B703EE704CE8}"/>
                    </a:ext>
                  </a:extLst>
                </p:cNvPr>
                <p:cNvPicPr/>
                <p:nvPr/>
              </p:nvPicPr>
              <p:blipFill>
                <a:blip r:embed="rId150"/>
                <a:stretch>
                  <a:fillRect/>
                </a:stretch>
              </p:blipFill>
              <p:spPr>
                <a:xfrm>
                  <a:off x="7051291" y="3256450"/>
                  <a:ext cx="81753" cy="2511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1" name="Ink 80">
                  <a:extLst>
                    <a:ext uri="{FF2B5EF4-FFF2-40B4-BE49-F238E27FC236}">
                      <a16:creationId xmlns:a16="http://schemas.microsoft.com/office/drawing/2014/main" id="{4AC9DFD6-9914-488D-9A7E-BE062BA9DD4E}"/>
                    </a:ext>
                  </a:extLst>
                </p14:cNvPr>
                <p14:cNvContentPartPr/>
                <p14:nvPr/>
              </p14:nvContentPartPr>
              <p14:xfrm>
                <a:off x="7412344" y="3169960"/>
                <a:ext cx="299160" cy="195120"/>
              </p14:xfrm>
            </p:contentPart>
          </mc:Choice>
          <mc:Fallback xmlns="">
            <p:pic>
              <p:nvPicPr>
                <p:cNvPr id="81" name="Ink 80">
                  <a:extLst>
                    <a:ext uri="{FF2B5EF4-FFF2-40B4-BE49-F238E27FC236}">
                      <a16:creationId xmlns:a16="http://schemas.microsoft.com/office/drawing/2014/main" id="{4AC9DFD6-9914-488D-9A7E-BE062BA9DD4E}"/>
                    </a:ext>
                  </a:extLst>
                </p:cNvPr>
                <p:cNvPicPr/>
                <p:nvPr/>
              </p:nvPicPr>
              <p:blipFill>
                <a:blip r:embed="rId152"/>
                <a:stretch>
                  <a:fillRect/>
                </a:stretch>
              </p:blipFill>
              <p:spPr>
                <a:xfrm>
                  <a:off x="7405533" y="3163157"/>
                  <a:ext cx="312510" cy="208455"/>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2" name="Ink 81">
                  <a:extLst>
                    <a:ext uri="{FF2B5EF4-FFF2-40B4-BE49-F238E27FC236}">
                      <a16:creationId xmlns:a16="http://schemas.microsoft.com/office/drawing/2014/main" id="{B8416ED3-835F-4DF3-A78E-995592ECE93E}"/>
                    </a:ext>
                  </a:extLst>
                </p14:cNvPr>
                <p14:cNvContentPartPr/>
                <p14:nvPr/>
              </p14:nvContentPartPr>
              <p14:xfrm>
                <a:off x="7625464" y="3054760"/>
                <a:ext cx="10800" cy="124200"/>
              </p14:xfrm>
            </p:contentPart>
          </mc:Choice>
          <mc:Fallback xmlns="">
            <p:pic>
              <p:nvPicPr>
                <p:cNvPr id="82" name="Ink 81">
                  <a:extLst>
                    <a:ext uri="{FF2B5EF4-FFF2-40B4-BE49-F238E27FC236}">
                      <a16:creationId xmlns:a16="http://schemas.microsoft.com/office/drawing/2014/main" id="{B8416ED3-835F-4DF3-A78E-995592ECE93E}"/>
                    </a:ext>
                  </a:extLst>
                </p:cNvPr>
                <p:cNvPicPr/>
                <p:nvPr/>
              </p:nvPicPr>
              <p:blipFill>
                <a:blip r:embed="rId154"/>
                <a:stretch>
                  <a:fillRect/>
                </a:stretch>
              </p:blipFill>
              <p:spPr>
                <a:xfrm>
                  <a:off x="7618714" y="3047951"/>
                  <a:ext cx="24030" cy="137546"/>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3" name="Ink 82">
                  <a:extLst>
                    <a:ext uri="{FF2B5EF4-FFF2-40B4-BE49-F238E27FC236}">
                      <a16:creationId xmlns:a16="http://schemas.microsoft.com/office/drawing/2014/main" id="{64BF214E-94F5-4AD1-8B8C-AA3DB2C923AD}"/>
                    </a:ext>
                  </a:extLst>
                </p14:cNvPr>
                <p14:cNvContentPartPr/>
                <p14:nvPr/>
              </p14:nvContentPartPr>
              <p14:xfrm>
                <a:off x="8472904" y="3056920"/>
                <a:ext cx="277560" cy="148320"/>
              </p14:xfrm>
            </p:contentPart>
          </mc:Choice>
          <mc:Fallback xmlns="">
            <p:pic>
              <p:nvPicPr>
                <p:cNvPr id="83" name="Ink 82">
                  <a:extLst>
                    <a:ext uri="{FF2B5EF4-FFF2-40B4-BE49-F238E27FC236}">
                      <a16:creationId xmlns:a16="http://schemas.microsoft.com/office/drawing/2014/main" id="{64BF214E-94F5-4AD1-8B8C-AA3DB2C923AD}"/>
                    </a:ext>
                  </a:extLst>
                </p:cNvPr>
                <p:cNvPicPr/>
                <p:nvPr/>
              </p:nvPicPr>
              <p:blipFill>
                <a:blip r:embed="rId156"/>
                <a:stretch>
                  <a:fillRect/>
                </a:stretch>
              </p:blipFill>
              <p:spPr>
                <a:xfrm>
                  <a:off x="8466101" y="3050129"/>
                  <a:ext cx="290894" cy="161631"/>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4" name="Ink 83">
                  <a:extLst>
                    <a:ext uri="{FF2B5EF4-FFF2-40B4-BE49-F238E27FC236}">
                      <a16:creationId xmlns:a16="http://schemas.microsoft.com/office/drawing/2014/main" id="{D304D047-4B71-4E15-950B-1E6B9C452573}"/>
                    </a:ext>
                  </a:extLst>
                </p14:cNvPr>
                <p14:cNvContentPartPr/>
                <p14:nvPr/>
              </p14:nvContentPartPr>
              <p14:xfrm>
                <a:off x="8647144" y="3023080"/>
                <a:ext cx="643680" cy="587520"/>
              </p14:xfrm>
            </p:contentPart>
          </mc:Choice>
          <mc:Fallback xmlns="">
            <p:pic>
              <p:nvPicPr>
                <p:cNvPr id="84" name="Ink 83">
                  <a:extLst>
                    <a:ext uri="{FF2B5EF4-FFF2-40B4-BE49-F238E27FC236}">
                      <a16:creationId xmlns:a16="http://schemas.microsoft.com/office/drawing/2014/main" id="{D304D047-4B71-4E15-950B-1E6B9C452573}"/>
                    </a:ext>
                  </a:extLst>
                </p:cNvPr>
                <p:cNvPicPr/>
                <p:nvPr/>
              </p:nvPicPr>
              <p:blipFill>
                <a:blip r:embed="rId158"/>
                <a:stretch>
                  <a:fillRect/>
                </a:stretch>
              </p:blipFill>
              <p:spPr>
                <a:xfrm>
                  <a:off x="8640340" y="3016274"/>
                  <a:ext cx="657016" cy="6008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5" name="Ink 84">
                  <a:extLst>
                    <a:ext uri="{FF2B5EF4-FFF2-40B4-BE49-F238E27FC236}">
                      <a16:creationId xmlns:a16="http://schemas.microsoft.com/office/drawing/2014/main" id="{94BA11F4-2CDD-403D-978B-C807A109D2F2}"/>
                    </a:ext>
                  </a:extLst>
                </p14:cNvPr>
                <p14:cNvContentPartPr/>
                <p14:nvPr/>
              </p14:nvContentPartPr>
              <p14:xfrm>
                <a:off x="8405224" y="2245480"/>
                <a:ext cx="549000" cy="732960"/>
              </p14:xfrm>
            </p:contentPart>
          </mc:Choice>
          <mc:Fallback xmlns="">
            <p:pic>
              <p:nvPicPr>
                <p:cNvPr id="85" name="Ink 84">
                  <a:extLst>
                    <a:ext uri="{FF2B5EF4-FFF2-40B4-BE49-F238E27FC236}">
                      <a16:creationId xmlns:a16="http://schemas.microsoft.com/office/drawing/2014/main" id="{94BA11F4-2CDD-403D-978B-C807A109D2F2}"/>
                    </a:ext>
                  </a:extLst>
                </p:cNvPr>
                <p:cNvPicPr/>
                <p:nvPr/>
              </p:nvPicPr>
              <p:blipFill>
                <a:blip r:embed="rId160"/>
                <a:stretch>
                  <a:fillRect/>
                </a:stretch>
              </p:blipFill>
              <p:spPr>
                <a:xfrm>
                  <a:off x="8398419" y="2238676"/>
                  <a:ext cx="562337" cy="746296"/>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6" name="Ink 85">
                  <a:extLst>
                    <a:ext uri="{FF2B5EF4-FFF2-40B4-BE49-F238E27FC236}">
                      <a16:creationId xmlns:a16="http://schemas.microsoft.com/office/drawing/2014/main" id="{5E848B9B-26C8-4C8E-A202-213CF0C91247}"/>
                    </a:ext>
                  </a:extLst>
                </p14:cNvPr>
                <p14:cNvContentPartPr/>
                <p14:nvPr/>
              </p14:nvContentPartPr>
              <p14:xfrm>
                <a:off x="7866664" y="3427000"/>
                <a:ext cx="114840" cy="334080"/>
              </p14:xfrm>
            </p:contentPart>
          </mc:Choice>
          <mc:Fallback xmlns="">
            <p:pic>
              <p:nvPicPr>
                <p:cNvPr id="86" name="Ink 85">
                  <a:extLst>
                    <a:ext uri="{FF2B5EF4-FFF2-40B4-BE49-F238E27FC236}">
                      <a16:creationId xmlns:a16="http://schemas.microsoft.com/office/drawing/2014/main" id="{5E848B9B-26C8-4C8E-A202-213CF0C91247}"/>
                    </a:ext>
                  </a:extLst>
                </p:cNvPr>
                <p:cNvPicPr/>
                <p:nvPr/>
              </p:nvPicPr>
              <p:blipFill>
                <a:blip r:embed="rId162"/>
                <a:stretch>
                  <a:fillRect/>
                </a:stretch>
              </p:blipFill>
              <p:spPr>
                <a:xfrm>
                  <a:off x="7859845" y="3420193"/>
                  <a:ext cx="128206" cy="347421"/>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7" name="Ink 86">
                  <a:extLst>
                    <a:ext uri="{FF2B5EF4-FFF2-40B4-BE49-F238E27FC236}">
                      <a16:creationId xmlns:a16="http://schemas.microsoft.com/office/drawing/2014/main" id="{31995915-75FE-47E9-BFC3-CF156ABD8CA4}"/>
                    </a:ext>
                  </a:extLst>
                </p14:cNvPr>
                <p14:cNvContentPartPr/>
                <p14:nvPr/>
              </p14:nvContentPartPr>
              <p14:xfrm>
                <a:off x="7888264" y="3397840"/>
                <a:ext cx="339120" cy="137160"/>
              </p14:xfrm>
            </p:contentPart>
          </mc:Choice>
          <mc:Fallback xmlns="">
            <p:pic>
              <p:nvPicPr>
                <p:cNvPr id="87" name="Ink 86">
                  <a:extLst>
                    <a:ext uri="{FF2B5EF4-FFF2-40B4-BE49-F238E27FC236}">
                      <a16:creationId xmlns:a16="http://schemas.microsoft.com/office/drawing/2014/main" id="{31995915-75FE-47E9-BFC3-CF156ABD8CA4}"/>
                    </a:ext>
                  </a:extLst>
                </p:cNvPr>
                <p:cNvPicPr/>
                <p:nvPr/>
              </p:nvPicPr>
              <p:blipFill>
                <a:blip r:embed="rId164"/>
                <a:stretch>
                  <a:fillRect/>
                </a:stretch>
              </p:blipFill>
              <p:spPr>
                <a:xfrm>
                  <a:off x="7881460" y="3391023"/>
                  <a:ext cx="352456" cy="150522"/>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8" name="Ink 87">
                  <a:extLst>
                    <a:ext uri="{FF2B5EF4-FFF2-40B4-BE49-F238E27FC236}">
                      <a16:creationId xmlns:a16="http://schemas.microsoft.com/office/drawing/2014/main" id="{1E86802B-2C05-4872-8506-11967D5C57A7}"/>
                    </a:ext>
                  </a:extLst>
                </p14:cNvPr>
                <p14:cNvContentPartPr/>
                <p14:nvPr/>
              </p14:nvContentPartPr>
              <p14:xfrm>
                <a:off x="7723024" y="3413320"/>
                <a:ext cx="166320" cy="244440"/>
              </p14:xfrm>
            </p:contentPart>
          </mc:Choice>
          <mc:Fallback xmlns="">
            <p:pic>
              <p:nvPicPr>
                <p:cNvPr id="88" name="Ink 87">
                  <a:extLst>
                    <a:ext uri="{FF2B5EF4-FFF2-40B4-BE49-F238E27FC236}">
                      <a16:creationId xmlns:a16="http://schemas.microsoft.com/office/drawing/2014/main" id="{1E86802B-2C05-4872-8506-11967D5C57A7}"/>
                    </a:ext>
                  </a:extLst>
                </p:cNvPr>
                <p:cNvPicPr/>
                <p:nvPr/>
              </p:nvPicPr>
              <p:blipFill>
                <a:blip r:embed="rId166"/>
                <a:stretch>
                  <a:fillRect/>
                </a:stretch>
              </p:blipFill>
              <p:spPr>
                <a:xfrm>
                  <a:off x="7716208" y="3406515"/>
                  <a:ext cx="179680" cy="257778"/>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9" name="Ink 88">
                  <a:extLst>
                    <a:ext uri="{FF2B5EF4-FFF2-40B4-BE49-F238E27FC236}">
                      <a16:creationId xmlns:a16="http://schemas.microsoft.com/office/drawing/2014/main" id="{DB96F60A-B1E7-420D-9464-3DFC188A1DC2}"/>
                    </a:ext>
                  </a:extLst>
                </p14:cNvPr>
                <p14:cNvContentPartPr/>
                <p14:nvPr/>
              </p14:nvContentPartPr>
              <p14:xfrm>
                <a:off x="7415944" y="3470920"/>
                <a:ext cx="266760" cy="26280"/>
              </p14:xfrm>
            </p:contentPart>
          </mc:Choice>
          <mc:Fallback xmlns="">
            <p:pic>
              <p:nvPicPr>
                <p:cNvPr id="89" name="Ink 88">
                  <a:extLst>
                    <a:ext uri="{FF2B5EF4-FFF2-40B4-BE49-F238E27FC236}">
                      <a16:creationId xmlns:a16="http://schemas.microsoft.com/office/drawing/2014/main" id="{DB96F60A-B1E7-420D-9464-3DFC188A1DC2}"/>
                    </a:ext>
                  </a:extLst>
                </p:cNvPr>
                <p:cNvPicPr/>
                <p:nvPr/>
              </p:nvPicPr>
              <p:blipFill>
                <a:blip r:embed="rId168"/>
                <a:stretch>
                  <a:fillRect/>
                </a:stretch>
              </p:blipFill>
              <p:spPr>
                <a:xfrm>
                  <a:off x="7409139" y="3464004"/>
                  <a:ext cx="280098" cy="39835"/>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0" name="Ink 89">
                  <a:extLst>
                    <a:ext uri="{FF2B5EF4-FFF2-40B4-BE49-F238E27FC236}">
                      <a16:creationId xmlns:a16="http://schemas.microsoft.com/office/drawing/2014/main" id="{3AC0AD1B-2842-458C-965A-12E2F17F230F}"/>
                    </a:ext>
                  </a:extLst>
                </p14:cNvPr>
                <p14:cNvContentPartPr/>
                <p14:nvPr/>
              </p14:nvContentPartPr>
              <p14:xfrm>
                <a:off x="7414144" y="3629320"/>
                <a:ext cx="287280" cy="31680"/>
              </p14:xfrm>
            </p:contentPart>
          </mc:Choice>
          <mc:Fallback xmlns="">
            <p:pic>
              <p:nvPicPr>
                <p:cNvPr id="90" name="Ink 89">
                  <a:extLst>
                    <a:ext uri="{FF2B5EF4-FFF2-40B4-BE49-F238E27FC236}">
                      <a16:creationId xmlns:a16="http://schemas.microsoft.com/office/drawing/2014/main" id="{3AC0AD1B-2842-458C-965A-12E2F17F230F}"/>
                    </a:ext>
                  </a:extLst>
                </p:cNvPr>
                <p:cNvPicPr/>
                <p:nvPr/>
              </p:nvPicPr>
              <p:blipFill>
                <a:blip r:embed="rId170"/>
                <a:stretch>
                  <a:fillRect/>
                </a:stretch>
              </p:blipFill>
              <p:spPr>
                <a:xfrm>
                  <a:off x="7407336" y="3622492"/>
                  <a:ext cx="300623" cy="45062"/>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1" name="Ink 90">
                  <a:extLst>
                    <a:ext uri="{FF2B5EF4-FFF2-40B4-BE49-F238E27FC236}">
                      <a16:creationId xmlns:a16="http://schemas.microsoft.com/office/drawing/2014/main" id="{172D3DA7-DD40-4B4B-8779-29727A9FF976}"/>
                    </a:ext>
                  </a:extLst>
                </p14:cNvPr>
                <p14:cNvContentPartPr/>
                <p14:nvPr/>
              </p14:nvContentPartPr>
              <p14:xfrm>
                <a:off x="7175824" y="3543280"/>
                <a:ext cx="233640" cy="377280"/>
              </p14:xfrm>
            </p:contentPart>
          </mc:Choice>
          <mc:Fallback xmlns="">
            <p:pic>
              <p:nvPicPr>
                <p:cNvPr id="91" name="Ink 90">
                  <a:extLst>
                    <a:ext uri="{FF2B5EF4-FFF2-40B4-BE49-F238E27FC236}">
                      <a16:creationId xmlns:a16="http://schemas.microsoft.com/office/drawing/2014/main" id="{172D3DA7-DD40-4B4B-8779-29727A9FF976}"/>
                    </a:ext>
                  </a:extLst>
                </p:cNvPr>
                <p:cNvPicPr/>
                <p:nvPr/>
              </p:nvPicPr>
              <p:blipFill>
                <a:blip r:embed="rId172"/>
                <a:stretch>
                  <a:fillRect/>
                </a:stretch>
              </p:blipFill>
              <p:spPr>
                <a:xfrm>
                  <a:off x="7169024" y="3536470"/>
                  <a:ext cx="246968" cy="390628"/>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2" name="Ink 91">
                  <a:extLst>
                    <a:ext uri="{FF2B5EF4-FFF2-40B4-BE49-F238E27FC236}">
                      <a16:creationId xmlns:a16="http://schemas.microsoft.com/office/drawing/2014/main" id="{3EE7AADE-304C-40C6-A93F-8030C7511B0B}"/>
                    </a:ext>
                  </a:extLst>
                </p14:cNvPr>
                <p14:cNvContentPartPr/>
                <p14:nvPr/>
              </p14:nvContentPartPr>
              <p14:xfrm>
                <a:off x="7207144" y="3925600"/>
                <a:ext cx="59040" cy="42840"/>
              </p14:xfrm>
            </p:contentPart>
          </mc:Choice>
          <mc:Fallback xmlns="">
            <p:pic>
              <p:nvPicPr>
                <p:cNvPr id="92" name="Ink 91">
                  <a:extLst>
                    <a:ext uri="{FF2B5EF4-FFF2-40B4-BE49-F238E27FC236}">
                      <a16:creationId xmlns:a16="http://schemas.microsoft.com/office/drawing/2014/main" id="{3EE7AADE-304C-40C6-A93F-8030C7511B0B}"/>
                    </a:ext>
                  </a:extLst>
                </p:cNvPr>
                <p:cNvPicPr/>
                <p:nvPr/>
              </p:nvPicPr>
              <p:blipFill>
                <a:blip r:embed="rId174"/>
                <a:stretch>
                  <a:fillRect/>
                </a:stretch>
              </p:blipFill>
              <p:spPr>
                <a:xfrm>
                  <a:off x="7200342" y="3918822"/>
                  <a:ext cx="72372" cy="56126"/>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3" name="Ink 92">
                  <a:extLst>
                    <a:ext uri="{FF2B5EF4-FFF2-40B4-BE49-F238E27FC236}">
                      <a16:creationId xmlns:a16="http://schemas.microsoft.com/office/drawing/2014/main" id="{1AB75147-9E1A-45EB-A98D-31883F24665B}"/>
                    </a:ext>
                  </a:extLst>
                </p14:cNvPr>
                <p14:cNvContentPartPr/>
                <p14:nvPr/>
              </p14:nvContentPartPr>
              <p14:xfrm>
                <a:off x="7306144" y="3787000"/>
                <a:ext cx="27360" cy="169560"/>
              </p14:xfrm>
            </p:contentPart>
          </mc:Choice>
          <mc:Fallback xmlns="">
            <p:pic>
              <p:nvPicPr>
                <p:cNvPr id="93" name="Ink 92">
                  <a:extLst>
                    <a:ext uri="{FF2B5EF4-FFF2-40B4-BE49-F238E27FC236}">
                      <a16:creationId xmlns:a16="http://schemas.microsoft.com/office/drawing/2014/main" id="{1AB75147-9E1A-45EB-A98D-31883F24665B}"/>
                    </a:ext>
                  </a:extLst>
                </p:cNvPr>
                <p:cNvPicPr/>
                <p:nvPr/>
              </p:nvPicPr>
              <p:blipFill>
                <a:blip r:embed="rId176"/>
                <a:stretch>
                  <a:fillRect/>
                </a:stretch>
              </p:blipFill>
              <p:spPr>
                <a:xfrm>
                  <a:off x="7299372" y="3780196"/>
                  <a:ext cx="40634" cy="182896"/>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4" name="Ink 93">
                  <a:extLst>
                    <a:ext uri="{FF2B5EF4-FFF2-40B4-BE49-F238E27FC236}">
                      <a16:creationId xmlns:a16="http://schemas.microsoft.com/office/drawing/2014/main" id="{79F24399-0AD6-425F-B8FD-BCE285C26C53}"/>
                    </a:ext>
                  </a:extLst>
                </p14:cNvPr>
                <p14:cNvContentPartPr/>
                <p14:nvPr/>
              </p14:nvContentPartPr>
              <p14:xfrm>
                <a:off x="6853624" y="3490360"/>
                <a:ext cx="348480" cy="457200"/>
              </p14:xfrm>
            </p:contentPart>
          </mc:Choice>
          <mc:Fallback xmlns="">
            <p:pic>
              <p:nvPicPr>
                <p:cNvPr id="94" name="Ink 93">
                  <a:extLst>
                    <a:ext uri="{FF2B5EF4-FFF2-40B4-BE49-F238E27FC236}">
                      <a16:creationId xmlns:a16="http://schemas.microsoft.com/office/drawing/2014/main" id="{79F24399-0AD6-425F-B8FD-BCE285C26C53}"/>
                    </a:ext>
                  </a:extLst>
                </p:cNvPr>
                <p:cNvPicPr/>
                <p:nvPr/>
              </p:nvPicPr>
              <p:blipFill>
                <a:blip r:embed="rId178"/>
                <a:stretch>
                  <a:fillRect/>
                </a:stretch>
              </p:blipFill>
              <p:spPr>
                <a:xfrm>
                  <a:off x="6846823" y="3483556"/>
                  <a:ext cx="361810" cy="470535"/>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5" name="Ink 94">
                  <a:extLst>
                    <a:ext uri="{FF2B5EF4-FFF2-40B4-BE49-F238E27FC236}">
                      <a16:creationId xmlns:a16="http://schemas.microsoft.com/office/drawing/2014/main" id="{B342BC0F-38B6-4F9E-B80B-9A508756F3B3}"/>
                    </a:ext>
                  </a:extLst>
                </p14:cNvPr>
                <p14:cNvContentPartPr/>
                <p14:nvPr/>
              </p14:nvContentPartPr>
              <p14:xfrm>
                <a:off x="6995464" y="3805360"/>
                <a:ext cx="159120" cy="50040"/>
              </p14:xfrm>
            </p:contentPart>
          </mc:Choice>
          <mc:Fallback xmlns="">
            <p:pic>
              <p:nvPicPr>
                <p:cNvPr id="95" name="Ink 94">
                  <a:extLst>
                    <a:ext uri="{FF2B5EF4-FFF2-40B4-BE49-F238E27FC236}">
                      <a16:creationId xmlns:a16="http://schemas.microsoft.com/office/drawing/2014/main" id="{B342BC0F-38B6-4F9E-B80B-9A508756F3B3}"/>
                    </a:ext>
                  </a:extLst>
                </p:cNvPr>
                <p:cNvPicPr/>
                <p:nvPr/>
              </p:nvPicPr>
              <p:blipFill>
                <a:blip r:embed="rId180"/>
                <a:stretch>
                  <a:fillRect/>
                </a:stretch>
              </p:blipFill>
              <p:spPr>
                <a:xfrm>
                  <a:off x="6988664" y="3798561"/>
                  <a:ext cx="172448" cy="6336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6" name="Ink 95">
                  <a:extLst>
                    <a:ext uri="{FF2B5EF4-FFF2-40B4-BE49-F238E27FC236}">
                      <a16:creationId xmlns:a16="http://schemas.microsoft.com/office/drawing/2014/main" id="{99CEC308-9777-4824-B1BE-74DB68483D7C}"/>
                    </a:ext>
                  </a:extLst>
                </p14:cNvPr>
                <p14:cNvContentPartPr/>
                <p14:nvPr/>
              </p14:nvContentPartPr>
              <p14:xfrm>
                <a:off x="7020664" y="3462640"/>
                <a:ext cx="231120" cy="383400"/>
              </p14:xfrm>
            </p:contentPart>
          </mc:Choice>
          <mc:Fallback xmlns="">
            <p:pic>
              <p:nvPicPr>
                <p:cNvPr id="96" name="Ink 95">
                  <a:extLst>
                    <a:ext uri="{FF2B5EF4-FFF2-40B4-BE49-F238E27FC236}">
                      <a16:creationId xmlns:a16="http://schemas.microsoft.com/office/drawing/2014/main" id="{99CEC308-9777-4824-B1BE-74DB68483D7C}"/>
                    </a:ext>
                  </a:extLst>
                </p:cNvPr>
                <p:cNvPicPr/>
                <p:nvPr/>
              </p:nvPicPr>
              <p:blipFill>
                <a:blip r:embed="rId182"/>
                <a:stretch>
                  <a:fillRect/>
                </a:stretch>
              </p:blipFill>
              <p:spPr>
                <a:xfrm>
                  <a:off x="7013858" y="3455832"/>
                  <a:ext cx="244459" cy="396743"/>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97" name="Ink 96">
                  <a:extLst>
                    <a:ext uri="{FF2B5EF4-FFF2-40B4-BE49-F238E27FC236}">
                      <a16:creationId xmlns:a16="http://schemas.microsoft.com/office/drawing/2014/main" id="{C787FF99-2C19-4E84-87D8-21BB645DF4ED}"/>
                    </a:ext>
                  </a:extLst>
                </p14:cNvPr>
                <p14:cNvContentPartPr/>
                <p14:nvPr/>
              </p14:nvContentPartPr>
              <p14:xfrm>
                <a:off x="7006624" y="3485320"/>
                <a:ext cx="16200" cy="18720"/>
              </p14:xfrm>
            </p:contentPart>
          </mc:Choice>
          <mc:Fallback xmlns="">
            <p:pic>
              <p:nvPicPr>
                <p:cNvPr id="97" name="Ink 96">
                  <a:extLst>
                    <a:ext uri="{FF2B5EF4-FFF2-40B4-BE49-F238E27FC236}">
                      <a16:creationId xmlns:a16="http://schemas.microsoft.com/office/drawing/2014/main" id="{C787FF99-2C19-4E84-87D8-21BB645DF4ED}"/>
                    </a:ext>
                  </a:extLst>
                </p:cNvPr>
                <p:cNvPicPr/>
                <p:nvPr/>
              </p:nvPicPr>
              <p:blipFill>
                <a:blip r:embed="rId184"/>
                <a:stretch>
                  <a:fillRect/>
                </a:stretch>
              </p:blipFill>
              <p:spPr>
                <a:xfrm>
                  <a:off x="6999760" y="3478438"/>
                  <a:ext cx="29654" cy="32209"/>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98" name="Ink 97">
                  <a:extLst>
                    <a:ext uri="{FF2B5EF4-FFF2-40B4-BE49-F238E27FC236}">
                      <a16:creationId xmlns:a16="http://schemas.microsoft.com/office/drawing/2014/main" id="{3EC100A4-A482-4FF5-A024-C2343E5DA0BA}"/>
                    </a:ext>
                  </a:extLst>
                </p14:cNvPr>
                <p14:cNvContentPartPr/>
                <p14:nvPr/>
              </p14:nvContentPartPr>
              <p14:xfrm>
                <a:off x="6740944" y="3727600"/>
                <a:ext cx="150480" cy="176040"/>
              </p14:xfrm>
            </p:contentPart>
          </mc:Choice>
          <mc:Fallback xmlns="">
            <p:pic>
              <p:nvPicPr>
                <p:cNvPr id="98" name="Ink 97">
                  <a:extLst>
                    <a:ext uri="{FF2B5EF4-FFF2-40B4-BE49-F238E27FC236}">
                      <a16:creationId xmlns:a16="http://schemas.microsoft.com/office/drawing/2014/main" id="{3EC100A4-A482-4FF5-A024-C2343E5DA0BA}"/>
                    </a:ext>
                  </a:extLst>
                </p:cNvPr>
                <p:cNvPicPr/>
                <p:nvPr/>
              </p:nvPicPr>
              <p:blipFill>
                <a:blip r:embed="rId186"/>
                <a:stretch>
                  <a:fillRect/>
                </a:stretch>
              </p:blipFill>
              <p:spPr>
                <a:xfrm>
                  <a:off x="6734141" y="3720787"/>
                  <a:ext cx="163814" cy="189393"/>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99" name="Ink 98">
                  <a:extLst>
                    <a:ext uri="{FF2B5EF4-FFF2-40B4-BE49-F238E27FC236}">
                      <a16:creationId xmlns:a16="http://schemas.microsoft.com/office/drawing/2014/main" id="{3811A8FA-25F2-4A11-8056-409D038730CC}"/>
                    </a:ext>
                  </a:extLst>
                </p14:cNvPr>
                <p14:cNvContentPartPr/>
                <p14:nvPr/>
              </p14:nvContentPartPr>
              <p14:xfrm>
                <a:off x="6823384" y="3564160"/>
                <a:ext cx="181440" cy="187560"/>
              </p14:xfrm>
            </p:contentPart>
          </mc:Choice>
          <mc:Fallback xmlns="">
            <p:pic>
              <p:nvPicPr>
                <p:cNvPr id="99" name="Ink 98">
                  <a:extLst>
                    <a:ext uri="{FF2B5EF4-FFF2-40B4-BE49-F238E27FC236}">
                      <a16:creationId xmlns:a16="http://schemas.microsoft.com/office/drawing/2014/main" id="{3811A8FA-25F2-4A11-8056-409D038730CC}"/>
                    </a:ext>
                  </a:extLst>
                </p:cNvPr>
                <p:cNvPicPr/>
                <p:nvPr/>
              </p:nvPicPr>
              <p:blipFill>
                <a:blip r:embed="rId188"/>
                <a:stretch>
                  <a:fillRect/>
                </a:stretch>
              </p:blipFill>
              <p:spPr>
                <a:xfrm>
                  <a:off x="6816583" y="3557364"/>
                  <a:ext cx="194769" cy="200879"/>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00" name="Ink 99">
                  <a:extLst>
                    <a:ext uri="{FF2B5EF4-FFF2-40B4-BE49-F238E27FC236}">
                      <a16:creationId xmlns:a16="http://schemas.microsoft.com/office/drawing/2014/main" id="{E95D13CE-5B3B-4EC2-A662-07D783FF5ADF}"/>
                    </a:ext>
                  </a:extLst>
                </p14:cNvPr>
                <p14:cNvContentPartPr/>
                <p14:nvPr/>
              </p14:nvContentPartPr>
              <p14:xfrm>
                <a:off x="6845704" y="3423400"/>
                <a:ext cx="41040" cy="171360"/>
              </p14:xfrm>
            </p:contentPart>
          </mc:Choice>
          <mc:Fallback xmlns="">
            <p:pic>
              <p:nvPicPr>
                <p:cNvPr id="100" name="Ink 99">
                  <a:extLst>
                    <a:ext uri="{FF2B5EF4-FFF2-40B4-BE49-F238E27FC236}">
                      <a16:creationId xmlns:a16="http://schemas.microsoft.com/office/drawing/2014/main" id="{E95D13CE-5B3B-4EC2-A662-07D783FF5ADF}"/>
                    </a:ext>
                  </a:extLst>
                </p:cNvPr>
                <p:cNvPicPr/>
                <p:nvPr/>
              </p:nvPicPr>
              <p:blipFill>
                <a:blip r:embed="rId190"/>
                <a:stretch>
                  <a:fillRect/>
                </a:stretch>
              </p:blipFill>
              <p:spPr>
                <a:xfrm>
                  <a:off x="6838909" y="3416600"/>
                  <a:ext cx="54358" cy="184688"/>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1" name="Ink 100">
                  <a:extLst>
                    <a:ext uri="{FF2B5EF4-FFF2-40B4-BE49-F238E27FC236}">
                      <a16:creationId xmlns:a16="http://schemas.microsoft.com/office/drawing/2014/main" id="{12E2154F-5E3C-462D-97B1-063D64DA5938}"/>
                    </a:ext>
                  </a:extLst>
                </p14:cNvPr>
                <p14:cNvContentPartPr/>
                <p14:nvPr/>
              </p14:nvContentPartPr>
              <p14:xfrm>
                <a:off x="6702784" y="3572440"/>
                <a:ext cx="169200" cy="197280"/>
              </p14:xfrm>
            </p:contentPart>
          </mc:Choice>
          <mc:Fallback xmlns="">
            <p:pic>
              <p:nvPicPr>
                <p:cNvPr id="101" name="Ink 100">
                  <a:extLst>
                    <a:ext uri="{FF2B5EF4-FFF2-40B4-BE49-F238E27FC236}">
                      <a16:creationId xmlns:a16="http://schemas.microsoft.com/office/drawing/2014/main" id="{12E2154F-5E3C-462D-97B1-063D64DA5938}"/>
                    </a:ext>
                  </a:extLst>
                </p:cNvPr>
                <p:cNvPicPr/>
                <p:nvPr/>
              </p:nvPicPr>
              <p:blipFill>
                <a:blip r:embed="rId192"/>
                <a:stretch>
                  <a:fillRect/>
                </a:stretch>
              </p:blipFill>
              <p:spPr>
                <a:xfrm>
                  <a:off x="6695972" y="3565628"/>
                  <a:ext cx="182551" cy="210632"/>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2" name="Ink 101">
                  <a:extLst>
                    <a:ext uri="{FF2B5EF4-FFF2-40B4-BE49-F238E27FC236}">
                      <a16:creationId xmlns:a16="http://schemas.microsoft.com/office/drawing/2014/main" id="{15704EFC-1927-46AD-BE38-8702C3CB911C}"/>
                    </a:ext>
                  </a:extLst>
                </p14:cNvPr>
                <p14:cNvContentPartPr/>
                <p14:nvPr/>
              </p14:nvContentPartPr>
              <p14:xfrm>
                <a:off x="6445024" y="3804640"/>
                <a:ext cx="298080" cy="264600"/>
              </p14:xfrm>
            </p:contentPart>
          </mc:Choice>
          <mc:Fallback xmlns="">
            <p:pic>
              <p:nvPicPr>
                <p:cNvPr id="102" name="Ink 101">
                  <a:extLst>
                    <a:ext uri="{FF2B5EF4-FFF2-40B4-BE49-F238E27FC236}">
                      <a16:creationId xmlns:a16="http://schemas.microsoft.com/office/drawing/2014/main" id="{15704EFC-1927-46AD-BE38-8702C3CB911C}"/>
                    </a:ext>
                  </a:extLst>
                </p:cNvPr>
                <p:cNvPicPr/>
                <p:nvPr/>
              </p:nvPicPr>
              <p:blipFill>
                <a:blip r:embed="rId194"/>
                <a:stretch>
                  <a:fillRect/>
                </a:stretch>
              </p:blipFill>
              <p:spPr>
                <a:xfrm>
                  <a:off x="6438219" y="3797841"/>
                  <a:ext cx="311419" cy="277925"/>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3" name="Ink 102">
                  <a:extLst>
                    <a:ext uri="{FF2B5EF4-FFF2-40B4-BE49-F238E27FC236}">
                      <a16:creationId xmlns:a16="http://schemas.microsoft.com/office/drawing/2014/main" id="{361E8CBA-7B9B-4E14-81CE-0BCC241B1E2B}"/>
                    </a:ext>
                  </a:extLst>
                </p14:cNvPr>
                <p14:cNvContentPartPr/>
                <p14:nvPr/>
              </p14:nvContentPartPr>
              <p14:xfrm>
                <a:off x="6485344" y="3640840"/>
                <a:ext cx="221040" cy="290160"/>
              </p14:xfrm>
            </p:contentPart>
          </mc:Choice>
          <mc:Fallback xmlns="">
            <p:pic>
              <p:nvPicPr>
                <p:cNvPr id="103" name="Ink 102">
                  <a:extLst>
                    <a:ext uri="{FF2B5EF4-FFF2-40B4-BE49-F238E27FC236}">
                      <a16:creationId xmlns:a16="http://schemas.microsoft.com/office/drawing/2014/main" id="{361E8CBA-7B9B-4E14-81CE-0BCC241B1E2B}"/>
                    </a:ext>
                  </a:extLst>
                </p:cNvPr>
                <p:cNvPicPr/>
                <p:nvPr/>
              </p:nvPicPr>
              <p:blipFill>
                <a:blip r:embed="rId196"/>
                <a:stretch>
                  <a:fillRect/>
                </a:stretch>
              </p:blipFill>
              <p:spPr>
                <a:xfrm>
                  <a:off x="6478539" y="3634041"/>
                  <a:ext cx="234379" cy="303485"/>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4" name="Ink 103">
                  <a:extLst>
                    <a:ext uri="{FF2B5EF4-FFF2-40B4-BE49-F238E27FC236}">
                      <a16:creationId xmlns:a16="http://schemas.microsoft.com/office/drawing/2014/main" id="{3DE02FF2-3712-4778-9073-D787B5A13A32}"/>
                    </a:ext>
                  </a:extLst>
                </p14:cNvPr>
                <p14:cNvContentPartPr/>
                <p14:nvPr/>
              </p14:nvContentPartPr>
              <p14:xfrm>
                <a:off x="6594424" y="3361120"/>
                <a:ext cx="71640" cy="287640"/>
              </p14:xfrm>
            </p:contentPart>
          </mc:Choice>
          <mc:Fallback xmlns="">
            <p:pic>
              <p:nvPicPr>
                <p:cNvPr id="104" name="Ink 103">
                  <a:extLst>
                    <a:ext uri="{FF2B5EF4-FFF2-40B4-BE49-F238E27FC236}">
                      <a16:creationId xmlns:a16="http://schemas.microsoft.com/office/drawing/2014/main" id="{3DE02FF2-3712-4778-9073-D787B5A13A32}"/>
                    </a:ext>
                  </a:extLst>
                </p:cNvPr>
                <p:cNvPicPr/>
                <p:nvPr/>
              </p:nvPicPr>
              <p:blipFill>
                <a:blip r:embed="rId198"/>
                <a:stretch>
                  <a:fillRect/>
                </a:stretch>
              </p:blipFill>
              <p:spPr>
                <a:xfrm>
                  <a:off x="6587588" y="3354317"/>
                  <a:ext cx="85038" cy="300974"/>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5" name="Ink 104">
                  <a:extLst>
                    <a:ext uri="{FF2B5EF4-FFF2-40B4-BE49-F238E27FC236}">
                      <a16:creationId xmlns:a16="http://schemas.microsoft.com/office/drawing/2014/main" id="{B8FADA63-A1A3-4AB0-A1FF-6BB38E110245}"/>
                    </a:ext>
                  </a:extLst>
                </p14:cNvPr>
                <p14:cNvContentPartPr/>
                <p14:nvPr/>
              </p14:nvContentPartPr>
              <p14:xfrm>
                <a:off x="6376984" y="3634000"/>
                <a:ext cx="176040" cy="341280"/>
              </p14:xfrm>
            </p:contentPart>
          </mc:Choice>
          <mc:Fallback xmlns="">
            <p:pic>
              <p:nvPicPr>
                <p:cNvPr id="105" name="Ink 104">
                  <a:extLst>
                    <a:ext uri="{FF2B5EF4-FFF2-40B4-BE49-F238E27FC236}">
                      <a16:creationId xmlns:a16="http://schemas.microsoft.com/office/drawing/2014/main" id="{B8FADA63-A1A3-4AB0-A1FF-6BB38E110245}"/>
                    </a:ext>
                  </a:extLst>
                </p:cNvPr>
                <p:cNvPicPr/>
                <p:nvPr/>
              </p:nvPicPr>
              <p:blipFill>
                <a:blip r:embed="rId200"/>
                <a:stretch>
                  <a:fillRect/>
                </a:stretch>
              </p:blipFill>
              <p:spPr>
                <a:xfrm>
                  <a:off x="6370182" y="3627196"/>
                  <a:ext cx="189372" cy="354616"/>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06" name="Ink 105">
                  <a:extLst>
                    <a:ext uri="{FF2B5EF4-FFF2-40B4-BE49-F238E27FC236}">
                      <a16:creationId xmlns:a16="http://schemas.microsoft.com/office/drawing/2014/main" id="{2C20F009-121E-4524-9D75-F6DF80052788}"/>
                    </a:ext>
                  </a:extLst>
                </p14:cNvPr>
                <p14:cNvContentPartPr/>
                <p14:nvPr/>
              </p14:nvContentPartPr>
              <p14:xfrm>
                <a:off x="6718984" y="4600600"/>
                <a:ext cx="220680" cy="216720"/>
              </p14:xfrm>
            </p:contentPart>
          </mc:Choice>
          <mc:Fallback xmlns="">
            <p:pic>
              <p:nvPicPr>
                <p:cNvPr id="106" name="Ink 105">
                  <a:extLst>
                    <a:ext uri="{FF2B5EF4-FFF2-40B4-BE49-F238E27FC236}">
                      <a16:creationId xmlns:a16="http://schemas.microsoft.com/office/drawing/2014/main" id="{2C20F009-121E-4524-9D75-F6DF80052788}"/>
                    </a:ext>
                  </a:extLst>
                </p:cNvPr>
                <p:cNvPicPr/>
                <p:nvPr/>
              </p:nvPicPr>
              <p:blipFill>
                <a:blip r:embed="rId202"/>
                <a:stretch>
                  <a:fillRect/>
                </a:stretch>
              </p:blipFill>
              <p:spPr>
                <a:xfrm>
                  <a:off x="6712181" y="4593793"/>
                  <a:ext cx="234013" cy="230061"/>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07" name="Ink 106">
                  <a:extLst>
                    <a:ext uri="{FF2B5EF4-FFF2-40B4-BE49-F238E27FC236}">
                      <a16:creationId xmlns:a16="http://schemas.microsoft.com/office/drawing/2014/main" id="{E6655011-0838-4C11-A82A-9389D427C042}"/>
                    </a:ext>
                  </a:extLst>
                </p14:cNvPr>
                <p14:cNvContentPartPr/>
                <p14:nvPr/>
              </p14:nvContentPartPr>
              <p14:xfrm>
                <a:off x="6654184" y="4488640"/>
                <a:ext cx="217800" cy="104040"/>
              </p14:xfrm>
            </p:contentPart>
          </mc:Choice>
          <mc:Fallback xmlns="">
            <p:pic>
              <p:nvPicPr>
                <p:cNvPr id="107" name="Ink 106">
                  <a:extLst>
                    <a:ext uri="{FF2B5EF4-FFF2-40B4-BE49-F238E27FC236}">
                      <a16:creationId xmlns:a16="http://schemas.microsoft.com/office/drawing/2014/main" id="{E6655011-0838-4C11-A82A-9389D427C042}"/>
                    </a:ext>
                  </a:extLst>
                </p:cNvPr>
                <p:cNvPicPr/>
                <p:nvPr/>
              </p:nvPicPr>
              <p:blipFill>
                <a:blip r:embed="rId204"/>
                <a:stretch>
                  <a:fillRect/>
                </a:stretch>
              </p:blipFill>
              <p:spPr>
                <a:xfrm>
                  <a:off x="6647378" y="4481831"/>
                  <a:ext cx="231140" cy="117385"/>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08" name="Ink 107">
                  <a:extLst>
                    <a:ext uri="{FF2B5EF4-FFF2-40B4-BE49-F238E27FC236}">
                      <a16:creationId xmlns:a16="http://schemas.microsoft.com/office/drawing/2014/main" id="{A342F701-E927-4818-B41B-C6095B41D024}"/>
                    </a:ext>
                  </a:extLst>
                </p14:cNvPr>
                <p14:cNvContentPartPr/>
                <p14:nvPr/>
              </p14:nvContentPartPr>
              <p14:xfrm>
                <a:off x="6523504" y="4507720"/>
                <a:ext cx="141120" cy="299880"/>
              </p14:xfrm>
            </p:contentPart>
          </mc:Choice>
          <mc:Fallback xmlns="">
            <p:pic>
              <p:nvPicPr>
                <p:cNvPr id="108" name="Ink 107">
                  <a:extLst>
                    <a:ext uri="{FF2B5EF4-FFF2-40B4-BE49-F238E27FC236}">
                      <a16:creationId xmlns:a16="http://schemas.microsoft.com/office/drawing/2014/main" id="{A342F701-E927-4818-B41B-C6095B41D024}"/>
                    </a:ext>
                  </a:extLst>
                </p:cNvPr>
                <p:cNvPicPr/>
                <p:nvPr/>
              </p:nvPicPr>
              <p:blipFill>
                <a:blip r:embed="rId206"/>
                <a:stretch>
                  <a:fillRect/>
                </a:stretch>
              </p:blipFill>
              <p:spPr>
                <a:xfrm>
                  <a:off x="6516693" y="4500911"/>
                  <a:ext cx="154469" cy="313226"/>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09" name="Ink 108">
                  <a:extLst>
                    <a:ext uri="{FF2B5EF4-FFF2-40B4-BE49-F238E27FC236}">
                      <a16:creationId xmlns:a16="http://schemas.microsoft.com/office/drawing/2014/main" id="{89B7DC50-19C2-400A-BF27-8F5A2A3EC8CA}"/>
                    </a:ext>
                  </a:extLst>
                </p14:cNvPr>
                <p14:cNvContentPartPr/>
                <p14:nvPr/>
              </p14:nvContentPartPr>
              <p14:xfrm>
                <a:off x="6324424" y="4512040"/>
                <a:ext cx="217800" cy="234000"/>
              </p14:xfrm>
            </p:contentPart>
          </mc:Choice>
          <mc:Fallback xmlns="">
            <p:pic>
              <p:nvPicPr>
                <p:cNvPr id="109" name="Ink 108">
                  <a:extLst>
                    <a:ext uri="{FF2B5EF4-FFF2-40B4-BE49-F238E27FC236}">
                      <a16:creationId xmlns:a16="http://schemas.microsoft.com/office/drawing/2014/main" id="{89B7DC50-19C2-400A-BF27-8F5A2A3EC8CA}"/>
                    </a:ext>
                  </a:extLst>
                </p:cNvPr>
                <p:cNvPicPr/>
                <p:nvPr/>
              </p:nvPicPr>
              <p:blipFill>
                <a:blip r:embed="rId208"/>
                <a:stretch>
                  <a:fillRect/>
                </a:stretch>
              </p:blipFill>
              <p:spPr>
                <a:xfrm>
                  <a:off x="6317618" y="4505238"/>
                  <a:ext cx="231140" cy="247333"/>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0" name="Ink 109">
                  <a:extLst>
                    <a:ext uri="{FF2B5EF4-FFF2-40B4-BE49-F238E27FC236}">
                      <a16:creationId xmlns:a16="http://schemas.microsoft.com/office/drawing/2014/main" id="{CEAD0A94-6469-49E4-9126-D5239ED8F3C1}"/>
                    </a:ext>
                  </a:extLst>
                </p14:cNvPr>
                <p14:cNvContentPartPr/>
                <p14:nvPr/>
              </p14:nvContentPartPr>
              <p14:xfrm>
                <a:off x="6403984" y="4467760"/>
                <a:ext cx="6120" cy="4320"/>
              </p14:xfrm>
            </p:contentPart>
          </mc:Choice>
          <mc:Fallback xmlns="">
            <p:pic>
              <p:nvPicPr>
                <p:cNvPr id="110" name="Ink 109">
                  <a:extLst>
                    <a:ext uri="{FF2B5EF4-FFF2-40B4-BE49-F238E27FC236}">
                      <a16:creationId xmlns:a16="http://schemas.microsoft.com/office/drawing/2014/main" id="{CEAD0A94-6469-49E4-9126-D5239ED8F3C1}"/>
                    </a:ext>
                  </a:extLst>
                </p:cNvPr>
                <p:cNvPicPr/>
                <p:nvPr/>
              </p:nvPicPr>
              <p:blipFill>
                <a:blip r:embed="rId210"/>
                <a:stretch>
                  <a:fillRect/>
                </a:stretch>
              </p:blipFill>
              <p:spPr>
                <a:xfrm>
                  <a:off x="6397332" y="4460560"/>
                  <a:ext cx="19158" cy="18432"/>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1" name="Ink 110">
                  <a:extLst>
                    <a:ext uri="{FF2B5EF4-FFF2-40B4-BE49-F238E27FC236}">
                      <a16:creationId xmlns:a16="http://schemas.microsoft.com/office/drawing/2014/main" id="{AEC217F5-505E-4433-B9FD-568DF7A38C34}"/>
                    </a:ext>
                  </a:extLst>
                </p14:cNvPr>
                <p14:cNvContentPartPr/>
                <p14:nvPr/>
              </p14:nvContentPartPr>
              <p14:xfrm>
                <a:off x="6017344" y="4392160"/>
                <a:ext cx="326880" cy="61560"/>
              </p14:xfrm>
            </p:contentPart>
          </mc:Choice>
          <mc:Fallback xmlns="">
            <p:pic>
              <p:nvPicPr>
                <p:cNvPr id="111" name="Ink 110">
                  <a:extLst>
                    <a:ext uri="{FF2B5EF4-FFF2-40B4-BE49-F238E27FC236}">
                      <a16:creationId xmlns:a16="http://schemas.microsoft.com/office/drawing/2014/main" id="{AEC217F5-505E-4433-B9FD-568DF7A38C34}"/>
                    </a:ext>
                  </a:extLst>
                </p:cNvPr>
                <p:cNvPicPr/>
                <p:nvPr/>
              </p:nvPicPr>
              <p:blipFill>
                <a:blip r:embed="rId212"/>
                <a:stretch>
                  <a:fillRect/>
                </a:stretch>
              </p:blipFill>
              <p:spPr>
                <a:xfrm>
                  <a:off x="6010540" y="4385350"/>
                  <a:ext cx="340216" cy="74907"/>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2" name="Ink 111">
                  <a:extLst>
                    <a:ext uri="{FF2B5EF4-FFF2-40B4-BE49-F238E27FC236}">
                      <a16:creationId xmlns:a16="http://schemas.microsoft.com/office/drawing/2014/main" id="{C9857F4F-A4D1-40BF-9CA5-D651B37B84C0}"/>
                    </a:ext>
                  </a:extLst>
                </p14:cNvPr>
                <p14:cNvContentPartPr/>
                <p14:nvPr/>
              </p14:nvContentPartPr>
              <p14:xfrm>
                <a:off x="6127504" y="4118200"/>
                <a:ext cx="294840" cy="250920"/>
              </p14:xfrm>
            </p:contentPart>
          </mc:Choice>
          <mc:Fallback xmlns="">
            <p:pic>
              <p:nvPicPr>
                <p:cNvPr id="112" name="Ink 111">
                  <a:extLst>
                    <a:ext uri="{FF2B5EF4-FFF2-40B4-BE49-F238E27FC236}">
                      <a16:creationId xmlns:a16="http://schemas.microsoft.com/office/drawing/2014/main" id="{C9857F4F-A4D1-40BF-9CA5-D651B37B84C0}"/>
                    </a:ext>
                  </a:extLst>
                </p:cNvPr>
                <p:cNvPicPr/>
                <p:nvPr/>
              </p:nvPicPr>
              <p:blipFill>
                <a:blip r:embed="rId214"/>
                <a:stretch>
                  <a:fillRect/>
                </a:stretch>
              </p:blipFill>
              <p:spPr>
                <a:xfrm>
                  <a:off x="6120698" y="4111389"/>
                  <a:ext cx="308180" cy="26427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3" name="Ink 112">
                  <a:extLst>
                    <a:ext uri="{FF2B5EF4-FFF2-40B4-BE49-F238E27FC236}">
                      <a16:creationId xmlns:a16="http://schemas.microsoft.com/office/drawing/2014/main" id="{C9AA422D-B1B0-4A6A-9A18-8373AA893E95}"/>
                    </a:ext>
                  </a:extLst>
                </p14:cNvPr>
                <p14:cNvContentPartPr/>
                <p14:nvPr/>
              </p14:nvContentPartPr>
              <p14:xfrm>
                <a:off x="6184384" y="3804280"/>
                <a:ext cx="241920" cy="315360"/>
              </p14:xfrm>
            </p:contentPart>
          </mc:Choice>
          <mc:Fallback xmlns="">
            <p:pic>
              <p:nvPicPr>
                <p:cNvPr id="113" name="Ink 112">
                  <a:extLst>
                    <a:ext uri="{FF2B5EF4-FFF2-40B4-BE49-F238E27FC236}">
                      <a16:creationId xmlns:a16="http://schemas.microsoft.com/office/drawing/2014/main" id="{C9AA422D-B1B0-4A6A-9A18-8373AA893E95}"/>
                    </a:ext>
                  </a:extLst>
                </p:cNvPr>
                <p:cNvPicPr/>
                <p:nvPr/>
              </p:nvPicPr>
              <p:blipFill>
                <a:blip r:embed="rId216"/>
                <a:stretch>
                  <a:fillRect/>
                </a:stretch>
              </p:blipFill>
              <p:spPr>
                <a:xfrm>
                  <a:off x="6177573" y="3797478"/>
                  <a:ext cx="255269" cy="328693"/>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4" name="Ink 113">
                  <a:extLst>
                    <a:ext uri="{FF2B5EF4-FFF2-40B4-BE49-F238E27FC236}">
                      <a16:creationId xmlns:a16="http://schemas.microsoft.com/office/drawing/2014/main" id="{7BC99084-2BD5-4239-A271-82A794F6464B}"/>
                    </a:ext>
                  </a:extLst>
                </p14:cNvPr>
                <p14:cNvContentPartPr/>
                <p14:nvPr/>
              </p14:nvContentPartPr>
              <p14:xfrm>
                <a:off x="6202384" y="3929920"/>
                <a:ext cx="10440" cy="150840"/>
              </p14:xfrm>
            </p:contentPart>
          </mc:Choice>
          <mc:Fallback xmlns="">
            <p:pic>
              <p:nvPicPr>
                <p:cNvPr id="114" name="Ink 113">
                  <a:extLst>
                    <a:ext uri="{FF2B5EF4-FFF2-40B4-BE49-F238E27FC236}">
                      <a16:creationId xmlns:a16="http://schemas.microsoft.com/office/drawing/2014/main" id="{7BC99084-2BD5-4239-A271-82A794F6464B}"/>
                    </a:ext>
                  </a:extLst>
                </p:cNvPr>
                <p:cNvPicPr/>
                <p:nvPr/>
              </p:nvPicPr>
              <p:blipFill>
                <a:blip r:embed="rId218"/>
                <a:stretch>
                  <a:fillRect/>
                </a:stretch>
              </p:blipFill>
              <p:spPr>
                <a:xfrm>
                  <a:off x="6195516" y="3923113"/>
                  <a:ext cx="23902" cy="164181"/>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5" name="Ink 114">
                  <a:extLst>
                    <a:ext uri="{FF2B5EF4-FFF2-40B4-BE49-F238E27FC236}">
                      <a16:creationId xmlns:a16="http://schemas.microsoft.com/office/drawing/2014/main" id="{2C7CD952-D9CD-4EA5-9210-E147B30EE185}"/>
                    </a:ext>
                  </a:extLst>
                </p14:cNvPr>
                <p14:cNvContentPartPr/>
                <p14:nvPr/>
              </p14:nvContentPartPr>
              <p14:xfrm>
                <a:off x="5974144" y="4110640"/>
                <a:ext cx="200520" cy="279720"/>
              </p14:xfrm>
            </p:contentPart>
          </mc:Choice>
          <mc:Fallback xmlns="">
            <p:pic>
              <p:nvPicPr>
                <p:cNvPr id="115" name="Ink 114">
                  <a:extLst>
                    <a:ext uri="{FF2B5EF4-FFF2-40B4-BE49-F238E27FC236}">
                      <a16:creationId xmlns:a16="http://schemas.microsoft.com/office/drawing/2014/main" id="{2C7CD952-D9CD-4EA5-9210-E147B30EE185}"/>
                    </a:ext>
                  </a:extLst>
                </p:cNvPr>
                <p:cNvPicPr/>
                <p:nvPr/>
              </p:nvPicPr>
              <p:blipFill>
                <a:blip r:embed="rId220"/>
                <a:stretch>
                  <a:fillRect/>
                </a:stretch>
              </p:blipFill>
              <p:spPr>
                <a:xfrm>
                  <a:off x="5967342" y="4103837"/>
                  <a:ext cx="213852" cy="293053"/>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6" name="Ink 115">
                  <a:extLst>
                    <a:ext uri="{FF2B5EF4-FFF2-40B4-BE49-F238E27FC236}">
                      <a16:creationId xmlns:a16="http://schemas.microsoft.com/office/drawing/2014/main" id="{8E5F6F2D-05A2-4CF6-806E-8B183550D1D8}"/>
                    </a:ext>
                  </a:extLst>
                </p14:cNvPr>
                <p14:cNvContentPartPr/>
                <p14:nvPr/>
              </p14:nvContentPartPr>
              <p14:xfrm>
                <a:off x="5879464" y="4260400"/>
                <a:ext cx="116280" cy="208440"/>
              </p14:xfrm>
            </p:contentPart>
          </mc:Choice>
          <mc:Fallback xmlns="">
            <p:pic>
              <p:nvPicPr>
                <p:cNvPr id="116" name="Ink 115">
                  <a:extLst>
                    <a:ext uri="{FF2B5EF4-FFF2-40B4-BE49-F238E27FC236}">
                      <a16:creationId xmlns:a16="http://schemas.microsoft.com/office/drawing/2014/main" id="{8E5F6F2D-05A2-4CF6-806E-8B183550D1D8}"/>
                    </a:ext>
                  </a:extLst>
                </p:cNvPr>
                <p:cNvPicPr/>
                <p:nvPr/>
              </p:nvPicPr>
              <p:blipFill>
                <a:blip r:embed="rId222"/>
                <a:stretch>
                  <a:fillRect/>
                </a:stretch>
              </p:blipFill>
              <p:spPr>
                <a:xfrm>
                  <a:off x="5872640" y="4253588"/>
                  <a:ext cx="129655" cy="221791"/>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7" name="Ink 116">
                  <a:extLst>
                    <a:ext uri="{FF2B5EF4-FFF2-40B4-BE49-F238E27FC236}">
                      <a16:creationId xmlns:a16="http://schemas.microsoft.com/office/drawing/2014/main" id="{0E7D5435-BBC5-45B8-81BD-A9A51C3ED1FA}"/>
                    </a:ext>
                  </a:extLst>
                </p14:cNvPr>
                <p14:cNvContentPartPr/>
                <p14:nvPr/>
              </p14:nvContentPartPr>
              <p14:xfrm>
                <a:off x="5664544" y="4055200"/>
                <a:ext cx="230760" cy="504000"/>
              </p14:xfrm>
            </p:contentPart>
          </mc:Choice>
          <mc:Fallback xmlns="">
            <p:pic>
              <p:nvPicPr>
                <p:cNvPr id="117" name="Ink 116">
                  <a:extLst>
                    <a:ext uri="{FF2B5EF4-FFF2-40B4-BE49-F238E27FC236}">
                      <a16:creationId xmlns:a16="http://schemas.microsoft.com/office/drawing/2014/main" id="{0E7D5435-BBC5-45B8-81BD-A9A51C3ED1FA}"/>
                    </a:ext>
                  </a:extLst>
                </p:cNvPr>
                <p:cNvPicPr/>
                <p:nvPr/>
              </p:nvPicPr>
              <p:blipFill>
                <a:blip r:embed="rId224"/>
                <a:stretch>
                  <a:fillRect/>
                </a:stretch>
              </p:blipFill>
              <p:spPr>
                <a:xfrm>
                  <a:off x="5657733" y="4048393"/>
                  <a:ext cx="244110" cy="517342"/>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18" name="Ink 117">
                  <a:extLst>
                    <a:ext uri="{FF2B5EF4-FFF2-40B4-BE49-F238E27FC236}">
                      <a16:creationId xmlns:a16="http://schemas.microsoft.com/office/drawing/2014/main" id="{E4AC1C93-86C0-4403-AE10-A561A1A54017}"/>
                    </a:ext>
                  </a:extLst>
                </p14:cNvPr>
                <p14:cNvContentPartPr/>
                <p14:nvPr/>
              </p14:nvContentPartPr>
              <p14:xfrm>
                <a:off x="5438464" y="4310080"/>
                <a:ext cx="283320" cy="171720"/>
              </p14:xfrm>
            </p:contentPart>
          </mc:Choice>
          <mc:Fallback xmlns="">
            <p:pic>
              <p:nvPicPr>
                <p:cNvPr id="118" name="Ink 117">
                  <a:extLst>
                    <a:ext uri="{FF2B5EF4-FFF2-40B4-BE49-F238E27FC236}">
                      <a16:creationId xmlns:a16="http://schemas.microsoft.com/office/drawing/2014/main" id="{E4AC1C93-86C0-4403-AE10-A561A1A54017}"/>
                    </a:ext>
                  </a:extLst>
                </p:cNvPr>
                <p:cNvPicPr/>
                <p:nvPr/>
              </p:nvPicPr>
              <p:blipFill>
                <a:blip r:embed="rId226"/>
                <a:stretch>
                  <a:fillRect/>
                </a:stretch>
              </p:blipFill>
              <p:spPr>
                <a:xfrm>
                  <a:off x="5431660" y="4303277"/>
                  <a:ext cx="296656" cy="185055"/>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19" name="Ink 118">
                  <a:extLst>
                    <a:ext uri="{FF2B5EF4-FFF2-40B4-BE49-F238E27FC236}">
                      <a16:creationId xmlns:a16="http://schemas.microsoft.com/office/drawing/2014/main" id="{3FDF6B6E-09A4-4424-8A6A-AE7976616EF4}"/>
                    </a:ext>
                  </a:extLst>
                </p14:cNvPr>
                <p14:cNvContentPartPr/>
                <p14:nvPr/>
              </p14:nvContentPartPr>
              <p14:xfrm>
                <a:off x="5283664" y="4386760"/>
                <a:ext cx="188280" cy="72360"/>
              </p14:xfrm>
            </p:contentPart>
          </mc:Choice>
          <mc:Fallback xmlns="">
            <p:pic>
              <p:nvPicPr>
                <p:cNvPr id="119" name="Ink 118">
                  <a:extLst>
                    <a:ext uri="{FF2B5EF4-FFF2-40B4-BE49-F238E27FC236}">
                      <a16:creationId xmlns:a16="http://schemas.microsoft.com/office/drawing/2014/main" id="{3FDF6B6E-09A4-4424-8A6A-AE7976616EF4}"/>
                    </a:ext>
                  </a:extLst>
                </p:cNvPr>
                <p:cNvPicPr/>
                <p:nvPr/>
              </p:nvPicPr>
              <p:blipFill>
                <a:blip r:embed="rId228"/>
                <a:stretch>
                  <a:fillRect/>
                </a:stretch>
              </p:blipFill>
              <p:spPr>
                <a:xfrm>
                  <a:off x="5276862" y="4379959"/>
                  <a:ext cx="201612" cy="85689"/>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20" name="Ink 119">
                  <a:extLst>
                    <a:ext uri="{FF2B5EF4-FFF2-40B4-BE49-F238E27FC236}">
                      <a16:creationId xmlns:a16="http://schemas.microsoft.com/office/drawing/2014/main" id="{7691AA87-AEE6-42F9-BF08-2B14D31C8159}"/>
                    </a:ext>
                  </a:extLst>
                </p14:cNvPr>
                <p14:cNvContentPartPr/>
                <p14:nvPr/>
              </p14:nvContentPartPr>
              <p14:xfrm>
                <a:off x="5255224" y="4358320"/>
                <a:ext cx="287640" cy="147960"/>
              </p14:xfrm>
            </p:contentPart>
          </mc:Choice>
          <mc:Fallback xmlns="">
            <p:pic>
              <p:nvPicPr>
                <p:cNvPr id="120" name="Ink 119">
                  <a:extLst>
                    <a:ext uri="{FF2B5EF4-FFF2-40B4-BE49-F238E27FC236}">
                      <a16:creationId xmlns:a16="http://schemas.microsoft.com/office/drawing/2014/main" id="{7691AA87-AEE6-42F9-BF08-2B14D31C8159}"/>
                    </a:ext>
                  </a:extLst>
                </p:cNvPr>
                <p:cNvPicPr/>
                <p:nvPr/>
              </p:nvPicPr>
              <p:blipFill>
                <a:blip r:embed="rId230"/>
                <a:stretch>
                  <a:fillRect/>
                </a:stretch>
              </p:blipFill>
              <p:spPr>
                <a:xfrm>
                  <a:off x="5248414" y="4351508"/>
                  <a:ext cx="300987" cy="161312"/>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1" name="Ink 120">
                  <a:extLst>
                    <a:ext uri="{FF2B5EF4-FFF2-40B4-BE49-F238E27FC236}">
                      <a16:creationId xmlns:a16="http://schemas.microsoft.com/office/drawing/2014/main" id="{80D93621-039E-4308-AEA6-22BB36C18DF6}"/>
                    </a:ext>
                  </a:extLst>
                </p14:cNvPr>
                <p14:cNvContentPartPr/>
                <p14:nvPr/>
              </p14:nvContentPartPr>
              <p14:xfrm>
                <a:off x="5000344" y="4064200"/>
                <a:ext cx="533520" cy="225360"/>
              </p14:xfrm>
            </p:contentPart>
          </mc:Choice>
          <mc:Fallback xmlns="">
            <p:pic>
              <p:nvPicPr>
                <p:cNvPr id="121" name="Ink 120">
                  <a:extLst>
                    <a:ext uri="{FF2B5EF4-FFF2-40B4-BE49-F238E27FC236}">
                      <a16:creationId xmlns:a16="http://schemas.microsoft.com/office/drawing/2014/main" id="{80D93621-039E-4308-AEA6-22BB36C18DF6}"/>
                    </a:ext>
                  </a:extLst>
                </p:cNvPr>
                <p:cNvPicPr/>
                <p:nvPr/>
              </p:nvPicPr>
              <p:blipFill>
                <a:blip r:embed="rId232"/>
                <a:stretch>
                  <a:fillRect/>
                </a:stretch>
              </p:blipFill>
              <p:spPr>
                <a:xfrm>
                  <a:off x="4993542" y="4057396"/>
                  <a:ext cx="546851" cy="238697"/>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2" name="Ink 121">
                  <a:extLst>
                    <a:ext uri="{FF2B5EF4-FFF2-40B4-BE49-F238E27FC236}">
                      <a16:creationId xmlns:a16="http://schemas.microsoft.com/office/drawing/2014/main" id="{B1A1F45A-5017-4C01-83E6-F54FF08C993C}"/>
                    </a:ext>
                  </a:extLst>
                </p14:cNvPr>
                <p14:cNvContentPartPr/>
                <p14:nvPr/>
              </p14:nvContentPartPr>
              <p14:xfrm>
                <a:off x="4928704" y="3890680"/>
                <a:ext cx="226440" cy="235800"/>
              </p14:xfrm>
            </p:contentPart>
          </mc:Choice>
          <mc:Fallback xmlns="">
            <p:pic>
              <p:nvPicPr>
                <p:cNvPr id="122" name="Ink 121">
                  <a:extLst>
                    <a:ext uri="{FF2B5EF4-FFF2-40B4-BE49-F238E27FC236}">
                      <a16:creationId xmlns:a16="http://schemas.microsoft.com/office/drawing/2014/main" id="{B1A1F45A-5017-4C01-83E6-F54FF08C993C}"/>
                    </a:ext>
                  </a:extLst>
                </p:cNvPr>
                <p:cNvPicPr/>
                <p:nvPr/>
              </p:nvPicPr>
              <p:blipFill>
                <a:blip r:embed="rId234"/>
                <a:stretch>
                  <a:fillRect/>
                </a:stretch>
              </p:blipFill>
              <p:spPr>
                <a:xfrm>
                  <a:off x="4921900" y="3883873"/>
                  <a:ext cx="239776" cy="249142"/>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3" name="Ink 122">
                  <a:extLst>
                    <a:ext uri="{FF2B5EF4-FFF2-40B4-BE49-F238E27FC236}">
                      <a16:creationId xmlns:a16="http://schemas.microsoft.com/office/drawing/2014/main" id="{442D2358-5A43-4DC5-8199-F1FBED171857}"/>
                    </a:ext>
                  </a:extLst>
                </p14:cNvPr>
                <p14:cNvContentPartPr/>
                <p14:nvPr/>
              </p14:nvContentPartPr>
              <p14:xfrm>
                <a:off x="4966864" y="4129720"/>
                <a:ext cx="406800" cy="385560"/>
              </p14:xfrm>
            </p:contentPart>
          </mc:Choice>
          <mc:Fallback xmlns="">
            <p:pic>
              <p:nvPicPr>
                <p:cNvPr id="123" name="Ink 122">
                  <a:extLst>
                    <a:ext uri="{FF2B5EF4-FFF2-40B4-BE49-F238E27FC236}">
                      <a16:creationId xmlns:a16="http://schemas.microsoft.com/office/drawing/2014/main" id="{442D2358-5A43-4DC5-8199-F1FBED171857}"/>
                    </a:ext>
                  </a:extLst>
                </p:cNvPr>
                <p:cNvPicPr/>
                <p:nvPr/>
              </p:nvPicPr>
              <p:blipFill>
                <a:blip r:embed="rId236"/>
                <a:stretch>
                  <a:fillRect/>
                </a:stretch>
              </p:blipFill>
              <p:spPr>
                <a:xfrm>
                  <a:off x="4960061" y="4122918"/>
                  <a:ext cx="420133" cy="398893"/>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24" name="Ink 123">
                  <a:extLst>
                    <a:ext uri="{FF2B5EF4-FFF2-40B4-BE49-F238E27FC236}">
                      <a16:creationId xmlns:a16="http://schemas.microsoft.com/office/drawing/2014/main" id="{59E9D27E-34E6-4DF6-A4AA-9C84BD9959BB}"/>
                    </a:ext>
                  </a:extLst>
                </p14:cNvPr>
                <p14:cNvContentPartPr/>
                <p14:nvPr/>
              </p14:nvContentPartPr>
              <p14:xfrm>
                <a:off x="6427024" y="3407920"/>
                <a:ext cx="149040" cy="259200"/>
              </p14:xfrm>
            </p:contentPart>
          </mc:Choice>
          <mc:Fallback xmlns="">
            <p:pic>
              <p:nvPicPr>
                <p:cNvPr id="124" name="Ink 123">
                  <a:extLst>
                    <a:ext uri="{FF2B5EF4-FFF2-40B4-BE49-F238E27FC236}">
                      <a16:creationId xmlns:a16="http://schemas.microsoft.com/office/drawing/2014/main" id="{59E9D27E-34E6-4DF6-A4AA-9C84BD9959BB}"/>
                    </a:ext>
                  </a:extLst>
                </p:cNvPr>
                <p:cNvPicPr/>
                <p:nvPr/>
              </p:nvPicPr>
              <p:blipFill>
                <a:blip r:embed="rId238"/>
                <a:stretch>
                  <a:fillRect/>
                </a:stretch>
              </p:blipFill>
              <p:spPr>
                <a:xfrm>
                  <a:off x="6420225" y="3401106"/>
                  <a:ext cx="162367" cy="272555"/>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25" name="Ink 124">
                  <a:extLst>
                    <a:ext uri="{FF2B5EF4-FFF2-40B4-BE49-F238E27FC236}">
                      <a16:creationId xmlns:a16="http://schemas.microsoft.com/office/drawing/2014/main" id="{FC7EEE96-C969-4221-AB11-4F176D4823B5}"/>
                    </a:ext>
                  </a:extLst>
                </p14:cNvPr>
                <p14:cNvContentPartPr/>
                <p14:nvPr/>
              </p14:nvContentPartPr>
              <p14:xfrm>
                <a:off x="6396064" y="3555880"/>
                <a:ext cx="51840" cy="140760"/>
              </p14:xfrm>
            </p:contentPart>
          </mc:Choice>
          <mc:Fallback xmlns="">
            <p:pic>
              <p:nvPicPr>
                <p:cNvPr id="125" name="Ink 124">
                  <a:extLst>
                    <a:ext uri="{FF2B5EF4-FFF2-40B4-BE49-F238E27FC236}">
                      <a16:creationId xmlns:a16="http://schemas.microsoft.com/office/drawing/2014/main" id="{FC7EEE96-C969-4221-AB11-4F176D4823B5}"/>
                    </a:ext>
                  </a:extLst>
                </p:cNvPr>
                <p:cNvPicPr/>
                <p:nvPr/>
              </p:nvPicPr>
              <p:blipFill>
                <a:blip r:embed="rId240"/>
                <a:stretch>
                  <a:fillRect/>
                </a:stretch>
              </p:blipFill>
              <p:spPr>
                <a:xfrm>
                  <a:off x="6389207" y="3549073"/>
                  <a:ext cx="65280" cy="154101"/>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26" name="Ink 125">
                  <a:extLst>
                    <a:ext uri="{FF2B5EF4-FFF2-40B4-BE49-F238E27FC236}">
                      <a16:creationId xmlns:a16="http://schemas.microsoft.com/office/drawing/2014/main" id="{162829D7-C16A-4545-A868-C5C1B0C460F7}"/>
                    </a:ext>
                  </a:extLst>
                </p14:cNvPr>
                <p14:cNvContentPartPr/>
                <p14:nvPr/>
              </p14:nvContentPartPr>
              <p14:xfrm>
                <a:off x="6393544" y="3541120"/>
                <a:ext cx="51480" cy="59760"/>
              </p14:xfrm>
            </p:contentPart>
          </mc:Choice>
          <mc:Fallback xmlns="">
            <p:pic>
              <p:nvPicPr>
                <p:cNvPr id="126" name="Ink 125">
                  <a:extLst>
                    <a:ext uri="{FF2B5EF4-FFF2-40B4-BE49-F238E27FC236}">
                      <a16:creationId xmlns:a16="http://schemas.microsoft.com/office/drawing/2014/main" id="{162829D7-C16A-4545-A868-C5C1B0C460F7}"/>
                    </a:ext>
                  </a:extLst>
                </p:cNvPr>
                <p:cNvPicPr/>
                <p:nvPr/>
              </p:nvPicPr>
              <p:blipFill>
                <a:blip r:embed="rId242"/>
                <a:stretch>
                  <a:fillRect/>
                </a:stretch>
              </p:blipFill>
              <p:spPr>
                <a:xfrm>
                  <a:off x="6386698" y="3534298"/>
                  <a:ext cx="64898" cy="73131"/>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7" name="Ink 126">
                  <a:extLst>
                    <a:ext uri="{FF2B5EF4-FFF2-40B4-BE49-F238E27FC236}">
                      <a16:creationId xmlns:a16="http://schemas.microsoft.com/office/drawing/2014/main" id="{21D85545-C97C-4B86-9089-194EAC8D8511}"/>
                    </a:ext>
                  </a:extLst>
                </p14:cNvPr>
                <p14:cNvContentPartPr/>
                <p14:nvPr/>
              </p14:nvContentPartPr>
              <p14:xfrm>
                <a:off x="6238744" y="3459400"/>
                <a:ext cx="143280" cy="170640"/>
              </p14:xfrm>
            </p:contentPart>
          </mc:Choice>
          <mc:Fallback xmlns="">
            <p:pic>
              <p:nvPicPr>
                <p:cNvPr id="127" name="Ink 126">
                  <a:extLst>
                    <a:ext uri="{FF2B5EF4-FFF2-40B4-BE49-F238E27FC236}">
                      <a16:creationId xmlns:a16="http://schemas.microsoft.com/office/drawing/2014/main" id="{21D85545-C97C-4B86-9089-194EAC8D8511}"/>
                    </a:ext>
                  </a:extLst>
                </p:cNvPr>
                <p:cNvPicPr/>
                <p:nvPr/>
              </p:nvPicPr>
              <p:blipFill>
                <a:blip r:embed="rId244"/>
                <a:stretch>
                  <a:fillRect/>
                </a:stretch>
              </p:blipFill>
              <p:spPr>
                <a:xfrm>
                  <a:off x="6231947" y="3452596"/>
                  <a:ext cx="156602" cy="183976"/>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8" name="Ink 127">
                  <a:extLst>
                    <a:ext uri="{FF2B5EF4-FFF2-40B4-BE49-F238E27FC236}">
                      <a16:creationId xmlns:a16="http://schemas.microsoft.com/office/drawing/2014/main" id="{85060560-8302-4AB1-AA2B-7BC1C0914564}"/>
                    </a:ext>
                  </a:extLst>
                </p14:cNvPr>
                <p14:cNvContentPartPr/>
                <p14:nvPr/>
              </p14:nvContentPartPr>
              <p14:xfrm>
                <a:off x="6101584" y="3640120"/>
                <a:ext cx="153000" cy="205920"/>
              </p14:xfrm>
            </p:contentPart>
          </mc:Choice>
          <mc:Fallback xmlns="">
            <p:pic>
              <p:nvPicPr>
                <p:cNvPr id="128" name="Ink 127">
                  <a:extLst>
                    <a:ext uri="{FF2B5EF4-FFF2-40B4-BE49-F238E27FC236}">
                      <a16:creationId xmlns:a16="http://schemas.microsoft.com/office/drawing/2014/main" id="{85060560-8302-4AB1-AA2B-7BC1C0914564}"/>
                    </a:ext>
                  </a:extLst>
                </p:cNvPr>
                <p:cNvPicPr/>
                <p:nvPr/>
              </p:nvPicPr>
              <p:blipFill>
                <a:blip r:embed="rId246"/>
                <a:stretch>
                  <a:fillRect/>
                </a:stretch>
              </p:blipFill>
              <p:spPr>
                <a:xfrm>
                  <a:off x="6094778" y="3633310"/>
                  <a:ext cx="166340" cy="219267"/>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29" name="Ink 128">
                  <a:extLst>
                    <a:ext uri="{FF2B5EF4-FFF2-40B4-BE49-F238E27FC236}">
                      <a16:creationId xmlns:a16="http://schemas.microsoft.com/office/drawing/2014/main" id="{FF01967E-DD64-4C6C-B164-E3EE67BAAD81}"/>
                    </a:ext>
                  </a:extLst>
                </p14:cNvPr>
                <p14:cNvContentPartPr/>
                <p14:nvPr/>
              </p14:nvContentPartPr>
              <p14:xfrm>
                <a:off x="6007264" y="3475240"/>
                <a:ext cx="208440" cy="219960"/>
              </p14:xfrm>
            </p:contentPart>
          </mc:Choice>
          <mc:Fallback xmlns="">
            <p:pic>
              <p:nvPicPr>
                <p:cNvPr id="129" name="Ink 128">
                  <a:extLst>
                    <a:ext uri="{FF2B5EF4-FFF2-40B4-BE49-F238E27FC236}">
                      <a16:creationId xmlns:a16="http://schemas.microsoft.com/office/drawing/2014/main" id="{FF01967E-DD64-4C6C-B164-E3EE67BAAD81}"/>
                    </a:ext>
                  </a:extLst>
                </p:cNvPr>
                <p:cNvPicPr/>
                <p:nvPr/>
              </p:nvPicPr>
              <p:blipFill>
                <a:blip r:embed="rId248"/>
                <a:stretch>
                  <a:fillRect/>
                </a:stretch>
              </p:blipFill>
              <p:spPr>
                <a:xfrm>
                  <a:off x="6000452" y="3468434"/>
                  <a:ext cx="221791" cy="233299"/>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0" name="Ink 129">
                  <a:extLst>
                    <a:ext uri="{FF2B5EF4-FFF2-40B4-BE49-F238E27FC236}">
                      <a16:creationId xmlns:a16="http://schemas.microsoft.com/office/drawing/2014/main" id="{1E0E234B-2C23-4E24-8BF5-7B83890ED369}"/>
                    </a:ext>
                  </a:extLst>
                </p14:cNvPr>
                <p14:cNvContentPartPr/>
                <p14:nvPr/>
              </p14:nvContentPartPr>
              <p14:xfrm>
                <a:off x="5975944" y="3705280"/>
                <a:ext cx="189360" cy="254160"/>
              </p14:xfrm>
            </p:contentPart>
          </mc:Choice>
          <mc:Fallback xmlns="">
            <p:pic>
              <p:nvPicPr>
                <p:cNvPr id="130" name="Ink 129">
                  <a:extLst>
                    <a:ext uri="{FF2B5EF4-FFF2-40B4-BE49-F238E27FC236}">
                      <a16:creationId xmlns:a16="http://schemas.microsoft.com/office/drawing/2014/main" id="{1E0E234B-2C23-4E24-8BF5-7B83890ED369}"/>
                    </a:ext>
                  </a:extLst>
                </p:cNvPr>
                <p:cNvPicPr/>
                <p:nvPr/>
              </p:nvPicPr>
              <p:blipFill>
                <a:blip r:embed="rId250"/>
                <a:stretch>
                  <a:fillRect/>
                </a:stretch>
              </p:blipFill>
              <p:spPr>
                <a:xfrm>
                  <a:off x="5969132" y="3698470"/>
                  <a:ext cx="202711" cy="267508"/>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1" name="Ink 130">
                  <a:extLst>
                    <a:ext uri="{FF2B5EF4-FFF2-40B4-BE49-F238E27FC236}">
                      <a16:creationId xmlns:a16="http://schemas.microsoft.com/office/drawing/2014/main" id="{1BD36E8A-00D9-4157-AB6A-2198A7406059}"/>
                    </a:ext>
                  </a:extLst>
                </p14:cNvPr>
                <p14:cNvContentPartPr/>
                <p14:nvPr/>
              </p14:nvContentPartPr>
              <p14:xfrm>
                <a:off x="5788744" y="4006600"/>
                <a:ext cx="357840" cy="117000"/>
              </p14:xfrm>
            </p:contentPart>
          </mc:Choice>
          <mc:Fallback xmlns="">
            <p:pic>
              <p:nvPicPr>
                <p:cNvPr id="131" name="Ink 130">
                  <a:extLst>
                    <a:ext uri="{FF2B5EF4-FFF2-40B4-BE49-F238E27FC236}">
                      <a16:creationId xmlns:a16="http://schemas.microsoft.com/office/drawing/2014/main" id="{1BD36E8A-00D9-4157-AB6A-2198A7406059}"/>
                    </a:ext>
                  </a:extLst>
                </p:cNvPr>
                <p:cNvPicPr/>
                <p:nvPr/>
              </p:nvPicPr>
              <p:blipFill>
                <a:blip r:embed="rId252"/>
                <a:stretch>
                  <a:fillRect/>
                </a:stretch>
              </p:blipFill>
              <p:spPr>
                <a:xfrm>
                  <a:off x="5781936" y="3999798"/>
                  <a:ext cx="371184" cy="130333"/>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32" name="Ink 131">
                  <a:extLst>
                    <a:ext uri="{FF2B5EF4-FFF2-40B4-BE49-F238E27FC236}">
                      <a16:creationId xmlns:a16="http://schemas.microsoft.com/office/drawing/2014/main" id="{8DFCAA7C-4102-4CA9-8586-C3259CFB654F}"/>
                    </a:ext>
                  </a:extLst>
                </p14:cNvPr>
                <p14:cNvContentPartPr/>
                <p14:nvPr/>
              </p14:nvContentPartPr>
              <p14:xfrm>
                <a:off x="6080344" y="3931360"/>
                <a:ext cx="33840" cy="105120"/>
              </p14:xfrm>
            </p:contentPart>
          </mc:Choice>
          <mc:Fallback xmlns="">
            <p:pic>
              <p:nvPicPr>
                <p:cNvPr id="132" name="Ink 131">
                  <a:extLst>
                    <a:ext uri="{FF2B5EF4-FFF2-40B4-BE49-F238E27FC236}">
                      <a16:creationId xmlns:a16="http://schemas.microsoft.com/office/drawing/2014/main" id="{8DFCAA7C-4102-4CA9-8586-C3259CFB654F}"/>
                    </a:ext>
                  </a:extLst>
                </p:cNvPr>
                <p:cNvPicPr/>
                <p:nvPr/>
              </p:nvPicPr>
              <p:blipFill>
                <a:blip r:embed="rId254"/>
                <a:stretch>
                  <a:fillRect/>
                </a:stretch>
              </p:blipFill>
              <p:spPr>
                <a:xfrm>
                  <a:off x="6073521" y="3924569"/>
                  <a:ext cx="47212" cy="11843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33" name="Ink 132">
                  <a:extLst>
                    <a:ext uri="{FF2B5EF4-FFF2-40B4-BE49-F238E27FC236}">
                      <a16:creationId xmlns:a16="http://schemas.microsoft.com/office/drawing/2014/main" id="{CCA546C4-C1A7-4268-83EF-6EB9273F56F4}"/>
                    </a:ext>
                  </a:extLst>
                </p14:cNvPr>
                <p14:cNvContentPartPr/>
                <p14:nvPr/>
              </p14:nvContentPartPr>
              <p14:xfrm>
                <a:off x="5816464" y="3873040"/>
                <a:ext cx="156960" cy="195120"/>
              </p14:xfrm>
            </p:contentPart>
          </mc:Choice>
          <mc:Fallback xmlns="">
            <p:pic>
              <p:nvPicPr>
                <p:cNvPr id="133" name="Ink 132">
                  <a:extLst>
                    <a:ext uri="{FF2B5EF4-FFF2-40B4-BE49-F238E27FC236}">
                      <a16:creationId xmlns:a16="http://schemas.microsoft.com/office/drawing/2014/main" id="{CCA546C4-C1A7-4268-83EF-6EB9273F56F4}"/>
                    </a:ext>
                  </a:extLst>
                </p:cNvPr>
                <p:cNvPicPr/>
                <p:nvPr/>
              </p:nvPicPr>
              <p:blipFill>
                <a:blip r:embed="rId256"/>
                <a:stretch>
                  <a:fillRect/>
                </a:stretch>
              </p:blipFill>
              <p:spPr>
                <a:xfrm>
                  <a:off x="5809663" y="3866237"/>
                  <a:ext cx="170289" cy="208455"/>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34" name="Ink 133">
                  <a:extLst>
                    <a:ext uri="{FF2B5EF4-FFF2-40B4-BE49-F238E27FC236}">
                      <a16:creationId xmlns:a16="http://schemas.microsoft.com/office/drawing/2014/main" id="{F2F1B402-6D07-4FF5-9A7D-70FD8F534525}"/>
                    </a:ext>
                  </a:extLst>
                </p14:cNvPr>
                <p14:cNvContentPartPr/>
                <p14:nvPr/>
              </p14:nvContentPartPr>
              <p14:xfrm>
                <a:off x="5663824" y="3858280"/>
                <a:ext cx="190080" cy="176760"/>
              </p14:xfrm>
            </p:contentPart>
          </mc:Choice>
          <mc:Fallback xmlns="">
            <p:pic>
              <p:nvPicPr>
                <p:cNvPr id="134" name="Ink 133">
                  <a:extLst>
                    <a:ext uri="{FF2B5EF4-FFF2-40B4-BE49-F238E27FC236}">
                      <a16:creationId xmlns:a16="http://schemas.microsoft.com/office/drawing/2014/main" id="{F2F1B402-6D07-4FF5-9A7D-70FD8F534525}"/>
                    </a:ext>
                  </a:extLst>
                </p:cNvPr>
                <p:cNvPicPr/>
                <p:nvPr/>
              </p:nvPicPr>
              <p:blipFill>
                <a:blip r:embed="rId258"/>
                <a:stretch>
                  <a:fillRect/>
                </a:stretch>
              </p:blipFill>
              <p:spPr>
                <a:xfrm>
                  <a:off x="5657016" y="3851471"/>
                  <a:ext cx="203424" cy="190106"/>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35" name="Ink 134">
                  <a:extLst>
                    <a:ext uri="{FF2B5EF4-FFF2-40B4-BE49-F238E27FC236}">
                      <a16:creationId xmlns:a16="http://schemas.microsoft.com/office/drawing/2014/main" id="{27CDFCC0-C836-4B9A-A8FC-DA9A40C5E121}"/>
                    </a:ext>
                  </a:extLst>
                </p14:cNvPr>
                <p14:cNvContentPartPr/>
                <p14:nvPr/>
              </p14:nvContentPartPr>
              <p14:xfrm>
                <a:off x="5465464" y="4016680"/>
                <a:ext cx="209520" cy="166680"/>
              </p14:xfrm>
            </p:contentPart>
          </mc:Choice>
          <mc:Fallback xmlns="">
            <p:pic>
              <p:nvPicPr>
                <p:cNvPr id="135" name="Ink 134">
                  <a:extLst>
                    <a:ext uri="{FF2B5EF4-FFF2-40B4-BE49-F238E27FC236}">
                      <a16:creationId xmlns:a16="http://schemas.microsoft.com/office/drawing/2014/main" id="{27CDFCC0-C836-4B9A-A8FC-DA9A40C5E121}"/>
                    </a:ext>
                  </a:extLst>
                </p:cNvPr>
                <p:cNvPicPr/>
                <p:nvPr/>
              </p:nvPicPr>
              <p:blipFill>
                <a:blip r:embed="rId260"/>
                <a:stretch>
                  <a:fillRect/>
                </a:stretch>
              </p:blipFill>
              <p:spPr>
                <a:xfrm>
                  <a:off x="5458661" y="4009871"/>
                  <a:ext cx="222853" cy="180025"/>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36" name="Ink 135">
                  <a:extLst>
                    <a:ext uri="{FF2B5EF4-FFF2-40B4-BE49-F238E27FC236}">
                      <a16:creationId xmlns:a16="http://schemas.microsoft.com/office/drawing/2014/main" id="{99538DCB-D6A3-452B-813F-6F23529D63CA}"/>
                    </a:ext>
                  </a:extLst>
                </p14:cNvPr>
                <p14:cNvContentPartPr/>
                <p14:nvPr/>
              </p14:nvContentPartPr>
              <p14:xfrm>
                <a:off x="5482024" y="4205320"/>
                <a:ext cx="23760" cy="106920"/>
              </p14:xfrm>
            </p:contentPart>
          </mc:Choice>
          <mc:Fallback xmlns="">
            <p:pic>
              <p:nvPicPr>
                <p:cNvPr id="136" name="Ink 135">
                  <a:extLst>
                    <a:ext uri="{FF2B5EF4-FFF2-40B4-BE49-F238E27FC236}">
                      <a16:creationId xmlns:a16="http://schemas.microsoft.com/office/drawing/2014/main" id="{99538DCB-D6A3-452B-813F-6F23529D63CA}"/>
                    </a:ext>
                  </a:extLst>
                </p:cNvPr>
                <p:cNvPicPr/>
                <p:nvPr/>
              </p:nvPicPr>
              <p:blipFill>
                <a:blip r:embed="rId262"/>
                <a:stretch>
                  <a:fillRect/>
                </a:stretch>
              </p:blipFill>
              <p:spPr>
                <a:xfrm>
                  <a:off x="5475196" y="4198501"/>
                  <a:ext cx="37142" cy="120285"/>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37" name="Ink 136">
                  <a:extLst>
                    <a:ext uri="{FF2B5EF4-FFF2-40B4-BE49-F238E27FC236}">
                      <a16:creationId xmlns:a16="http://schemas.microsoft.com/office/drawing/2014/main" id="{7C7D02FC-8E97-44A2-AB7F-2C7A002D619B}"/>
                    </a:ext>
                  </a:extLst>
                </p14:cNvPr>
                <p14:cNvContentPartPr/>
                <p14:nvPr/>
              </p14:nvContentPartPr>
              <p14:xfrm>
                <a:off x="5327224" y="3999040"/>
                <a:ext cx="216000" cy="226800"/>
              </p14:xfrm>
            </p:contentPart>
          </mc:Choice>
          <mc:Fallback xmlns="">
            <p:pic>
              <p:nvPicPr>
                <p:cNvPr id="137" name="Ink 136">
                  <a:extLst>
                    <a:ext uri="{FF2B5EF4-FFF2-40B4-BE49-F238E27FC236}">
                      <a16:creationId xmlns:a16="http://schemas.microsoft.com/office/drawing/2014/main" id="{7C7D02FC-8E97-44A2-AB7F-2C7A002D619B}"/>
                    </a:ext>
                  </a:extLst>
                </p:cNvPr>
                <p:cNvPicPr/>
                <p:nvPr/>
              </p:nvPicPr>
              <p:blipFill>
                <a:blip r:embed="rId264"/>
                <a:stretch>
                  <a:fillRect/>
                </a:stretch>
              </p:blipFill>
              <p:spPr>
                <a:xfrm>
                  <a:off x="5320414" y="3992233"/>
                  <a:ext cx="229347" cy="240141"/>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38" name="Ink 137">
                  <a:extLst>
                    <a:ext uri="{FF2B5EF4-FFF2-40B4-BE49-F238E27FC236}">
                      <a16:creationId xmlns:a16="http://schemas.microsoft.com/office/drawing/2014/main" id="{1BCB5B9D-979B-42FB-A572-E804CA530646}"/>
                    </a:ext>
                  </a:extLst>
                </p14:cNvPr>
                <p14:cNvContentPartPr/>
                <p14:nvPr/>
              </p14:nvContentPartPr>
              <p14:xfrm>
                <a:off x="5104744" y="3908680"/>
                <a:ext cx="240480" cy="126000"/>
              </p14:xfrm>
            </p:contentPart>
          </mc:Choice>
          <mc:Fallback xmlns="">
            <p:pic>
              <p:nvPicPr>
                <p:cNvPr id="138" name="Ink 137">
                  <a:extLst>
                    <a:ext uri="{FF2B5EF4-FFF2-40B4-BE49-F238E27FC236}">
                      <a16:creationId xmlns:a16="http://schemas.microsoft.com/office/drawing/2014/main" id="{1BCB5B9D-979B-42FB-A572-E804CA530646}"/>
                    </a:ext>
                  </a:extLst>
                </p:cNvPr>
                <p:cNvPicPr/>
                <p:nvPr/>
              </p:nvPicPr>
              <p:blipFill>
                <a:blip r:embed="rId266"/>
                <a:stretch>
                  <a:fillRect/>
                </a:stretch>
              </p:blipFill>
              <p:spPr>
                <a:xfrm>
                  <a:off x="5097935" y="3901862"/>
                  <a:ext cx="253825" cy="139364"/>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39" name="Ink 138">
                  <a:extLst>
                    <a:ext uri="{FF2B5EF4-FFF2-40B4-BE49-F238E27FC236}">
                      <a16:creationId xmlns:a16="http://schemas.microsoft.com/office/drawing/2014/main" id="{97D585BF-CC58-4FCB-A2C3-2DB59ACEA172}"/>
                    </a:ext>
                  </a:extLst>
                </p14:cNvPr>
                <p14:cNvContentPartPr/>
                <p14:nvPr/>
              </p14:nvContentPartPr>
              <p14:xfrm>
                <a:off x="5127064" y="3713560"/>
                <a:ext cx="273240" cy="199080"/>
              </p14:xfrm>
            </p:contentPart>
          </mc:Choice>
          <mc:Fallback xmlns="">
            <p:pic>
              <p:nvPicPr>
                <p:cNvPr id="139" name="Ink 138">
                  <a:extLst>
                    <a:ext uri="{FF2B5EF4-FFF2-40B4-BE49-F238E27FC236}">
                      <a16:creationId xmlns:a16="http://schemas.microsoft.com/office/drawing/2014/main" id="{97D585BF-CC58-4FCB-A2C3-2DB59ACEA172}"/>
                    </a:ext>
                  </a:extLst>
                </p:cNvPr>
                <p:cNvPicPr/>
                <p:nvPr/>
              </p:nvPicPr>
              <p:blipFill>
                <a:blip r:embed="rId268"/>
                <a:stretch>
                  <a:fillRect/>
                </a:stretch>
              </p:blipFill>
              <p:spPr>
                <a:xfrm>
                  <a:off x="5120253" y="3706752"/>
                  <a:ext cx="286589" cy="212425"/>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40" name="Ink 139">
                  <a:extLst>
                    <a:ext uri="{FF2B5EF4-FFF2-40B4-BE49-F238E27FC236}">
                      <a16:creationId xmlns:a16="http://schemas.microsoft.com/office/drawing/2014/main" id="{55D39508-823F-4119-88DA-A81E76E94B0F}"/>
                    </a:ext>
                  </a:extLst>
                </p14:cNvPr>
                <p14:cNvContentPartPr/>
                <p14:nvPr/>
              </p14:nvContentPartPr>
              <p14:xfrm>
                <a:off x="5317504" y="3714640"/>
                <a:ext cx="300600" cy="304920"/>
              </p14:xfrm>
            </p:contentPart>
          </mc:Choice>
          <mc:Fallback xmlns="">
            <p:pic>
              <p:nvPicPr>
                <p:cNvPr id="140" name="Ink 139">
                  <a:extLst>
                    <a:ext uri="{FF2B5EF4-FFF2-40B4-BE49-F238E27FC236}">
                      <a16:creationId xmlns:a16="http://schemas.microsoft.com/office/drawing/2014/main" id="{55D39508-823F-4119-88DA-A81E76E94B0F}"/>
                    </a:ext>
                  </a:extLst>
                </p:cNvPr>
                <p:cNvPicPr/>
                <p:nvPr/>
              </p:nvPicPr>
              <p:blipFill>
                <a:blip r:embed="rId270"/>
                <a:stretch>
                  <a:fillRect/>
                </a:stretch>
              </p:blipFill>
              <p:spPr>
                <a:xfrm>
                  <a:off x="5310703" y="3707834"/>
                  <a:ext cx="313930" cy="3182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41" name="Ink 140">
                  <a:extLst>
                    <a:ext uri="{FF2B5EF4-FFF2-40B4-BE49-F238E27FC236}">
                      <a16:creationId xmlns:a16="http://schemas.microsoft.com/office/drawing/2014/main" id="{2A08F3B4-C20A-46CB-ADB1-630B8CDC4138}"/>
                    </a:ext>
                  </a:extLst>
                </p14:cNvPr>
                <p14:cNvContentPartPr/>
                <p14:nvPr/>
              </p14:nvContentPartPr>
              <p14:xfrm>
                <a:off x="5551144" y="3778720"/>
                <a:ext cx="199080" cy="86040"/>
              </p14:xfrm>
            </p:contentPart>
          </mc:Choice>
          <mc:Fallback xmlns="">
            <p:pic>
              <p:nvPicPr>
                <p:cNvPr id="141" name="Ink 140">
                  <a:extLst>
                    <a:ext uri="{FF2B5EF4-FFF2-40B4-BE49-F238E27FC236}">
                      <a16:creationId xmlns:a16="http://schemas.microsoft.com/office/drawing/2014/main" id="{2A08F3B4-C20A-46CB-ADB1-630B8CDC4138}"/>
                    </a:ext>
                  </a:extLst>
                </p:cNvPr>
                <p:cNvPicPr/>
                <p:nvPr/>
              </p:nvPicPr>
              <p:blipFill>
                <a:blip r:embed="rId272"/>
                <a:stretch>
                  <a:fillRect/>
                </a:stretch>
              </p:blipFill>
              <p:spPr>
                <a:xfrm>
                  <a:off x="5544336" y="3771913"/>
                  <a:ext cx="212425" cy="99382"/>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2" name="Ink 141">
                  <a:extLst>
                    <a:ext uri="{FF2B5EF4-FFF2-40B4-BE49-F238E27FC236}">
                      <a16:creationId xmlns:a16="http://schemas.microsoft.com/office/drawing/2014/main" id="{4A1D9DA0-61E9-445D-9ED4-9ACBA82EFD66}"/>
                    </a:ext>
                  </a:extLst>
                </p14:cNvPr>
                <p14:cNvContentPartPr/>
                <p14:nvPr/>
              </p14:nvContentPartPr>
              <p14:xfrm>
                <a:off x="5605504" y="3666760"/>
                <a:ext cx="344880" cy="132120"/>
              </p14:xfrm>
            </p:contentPart>
          </mc:Choice>
          <mc:Fallback xmlns="">
            <p:pic>
              <p:nvPicPr>
                <p:cNvPr id="142" name="Ink 141">
                  <a:extLst>
                    <a:ext uri="{FF2B5EF4-FFF2-40B4-BE49-F238E27FC236}">
                      <a16:creationId xmlns:a16="http://schemas.microsoft.com/office/drawing/2014/main" id="{4A1D9DA0-61E9-445D-9ED4-9ACBA82EFD66}"/>
                    </a:ext>
                  </a:extLst>
                </p:cNvPr>
                <p:cNvPicPr/>
                <p:nvPr/>
              </p:nvPicPr>
              <p:blipFill>
                <a:blip r:embed="rId274"/>
                <a:stretch>
                  <a:fillRect/>
                </a:stretch>
              </p:blipFill>
              <p:spPr>
                <a:xfrm>
                  <a:off x="5598699" y="3659950"/>
                  <a:ext cx="358218" cy="145468"/>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43" name="Ink 142">
                  <a:extLst>
                    <a:ext uri="{FF2B5EF4-FFF2-40B4-BE49-F238E27FC236}">
                      <a16:creationId xmlns:a16="http://schemas.microsoft.com/office/drawing/2014/main" id="{7C9DEFE4-DD3F-45E4-97BF-C5FD2EC8EFC2}"/>
                    </a:ext>
                  </a:extLst>
                </p14:cNvPr>
                <p14:cNvContentPartPr/>
                <p14:nvPr/>
              </p14:nvContentPartPr>
              <p14:xfrm>
                <a:off x="5843824" y="3510160"/>
                <a:ext cx="157680" cy="178200"/>
              </p14:xfrm>
            </p:contentPart>
          </mc:Choice>
          <mc:Fallback xmlns="">
            <p:pic>
              <p:nvPicPr>
                <p:cNvPr id="143" name="Ink 142">
                  <a:extLst>
                    <a:ext uri="{FF2B5EF4-FFF2-40B4-BE49-F238E27FC236}">
                      <a16:creationId xmlns:a16="http://schemas.microsoft.com/office/drawing/2014/main" id="{7C9DEFE4-DD3F-45E4-97BF-C5FD2EC8EFC2}"/>
                    </a:ext>
                  </a:extLst>
                </p:cNvPr>
                <p:cNvPicPr/>
                <p:nvPr/>
              </p:nvPicPr>
              <p:blipFill>
                <a:blip r:embed="rId276"/>
                <a:stretch>
                  <a:fillRect/>
                </a:stretch>
              </p:blipFill>
              <p:spPr>
                <a:xfrm>
                  <a:off x="5837016" y="3503348"/>
                  <a:ext cx="171024" cy="191551"/>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4" name="Ink 143">
                  <a:extLst>
                    <a:ext uri="{FF2B5EF4-FFF2-40B4-BE49-F238E27FC236}">
                      <a16:creationId xmlns:a16="http://schemas.microsoft.com/office/drawing/2014/main" id="{6EC85942-15C7-4C93-91DF-F53A770F6772}"/>
                    </a:ext>
                  </a:extLst>
                </p14:cNvPr>
                <p14:cNvContentPartPr/>
                <p14:nvPr/>
              </p14:nvContentPartPr>
              <p14:xfrm>
                <a:off x="5405704" y="3556960"/>
                <a:ext cx="391680" cy="274320"/>
              </p14:xfrm>
            </p:contentPart>
          </mc:Choice>
          <mc:Fallback xmlns="">
            <p:pic>
              <p:nvPicPr>
                <p:cNvPr id="144" name="Ink 143">
                  <a:extLst>
                    <a:ext uri="{FF2B5EF4-FFF2-40B4-BE49-F238E27FC236}">
                      <a16:creationId xmlns:a16="http://schemas.microsoft.com/office/drawing/2014/main" id="{6EC85942-15C7-4C93-91DF-F53A770F6772}"/>
                    </a:ext>
                  </a:extLst>
                </p:cNvPr>
                <p:cNvPicPr/>
                <p:nvPr/>
              </p:nvPicPr>
              <p:blipFill>
                <a:blip r:embed="rId278"/>
                <a:stretch>
                  <a:fillRect/>
                </a:stretch>
              </p:blipFill>
              <p:spPr>
                <a:xfrm>
                  <a:off x="5398899" y="3550156"/>
                  <a:ext cx="405017" cy="287655"/>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45" name="Ink 144">
                  <a:extLst>
                    <a:ext uri="{FF2B5EF4-FFF2-40B4-BE49-F238E27FC236}">
                      <a16:creationId xmlns:a16="http://schemas.microsoft.com/office/drawing/2014/main" id="{25783949-A9F0-4454-A900-5D66B39BBC3F}"/>
                    </a:ext>
                  </a:extLst>
                </p14:cNvPr>
                <p14:cNvContentPartPr/>
                <p14:nvPr/>
              </p14:nvContentPartPr>
              <p14:xfrm>
                <a:off x="5687584" y="3533200"/>
                <a:ext cx="186120" cy="95760"/>
              </p14:xfrm>
            </p:contentPart>
          </mc:Choice>
          <mc:Fallback xmlns="">
            <p:pic>
              <p:nvPicPr>
                <p:cNvPr id="145" name="Ink 144">
                  <a:extLst>
                    <a:ext uri="{FF2B5EF4-FFF2-40B4-BE49-F238E27FC236}">
                      <a16:creationId xmlns:a16="http://schemas.microsoft.com/office/drawing/2014/main" id="{25783949-A9F0-4454-A900-5D66B39BBC3F}"/>
                    </a:ext>
                  </a:extLst>
                </p:cNvPr>
                <p:cNvPicPr/>
                <p:nvPr/>
              </p:nvPicPr>
              <p:blipFill>
                <a:blip r:embed="rId280"/>
                <a:stretch>
                  <a:fillRect/>
                </a:stretch>
              </p:blipFill>
              <p:spPr>
                <a:xfrm>
                  <a:off x="5680781" y="3526399"/>
                  <a:ext cx="199453" cy="10909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46" name="Ink 145">
                  <a:extLst>
                    <a:ext uri="{FF2B5EF4-FFF2-40B4-BE49-F238E27FC236}">
                      <a16:creationId xmlns:a16="http://schemas.microsoft.com/office/drawing/2014/main" id="{E22D36B7-29CC-40BB-9B5F-20F7AA5CAEC8}"/>
                    </a:ext>
                  </a:extLst>
                </p14:cNvPr>
                <p14:cNvContentPartPr/>
                <p14:nvPr/>
              </p14:nvContentPartPr>
              <p14:xfrm>
                <a:off x="6172864" y="3491080"/>
                <a:ext cx="21600" cy="34200"/>
              </p14:xfrm>
            </p:contentPart>
          </mc:Choice>
          <mc:Fallback xmlns="">
            <p:pic>
              <p:nvPicPr>
                <p:cNvPr id="146" name="Ink 145">
                  <a:extLst>
                    <a:ext uri="{FF2B5EF4-FFF2-40B4-BE49-F238E27FC236}">
                      <a16:creationId xmlns:a16="http://schemas.microsoft.com/office/drawing/2014/main" id="{E22D36B7-29CC-40BB-9B5F-20F7AA5CAEC8}"/>
                    </a:ext>
                  </a:extLst>
                </p:cNvPr>
                <p:cNvPicPr/>
                <p:nvPr/>
              </p:nvPicPr>
              <p:blipFill>
                <a:blip r:embed="rId282"/>
                <a:stretch>
                  <a:fillRect/>
                </a:stretch>
              </p:blipFill>
              <p:spPr>
                <a:xfrm>
                  <a:off x="6166029" y="3484240"/>
                  <a:ext cx="34997" cy="47606"/>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47" name="Ink 146">
                  <a:extLst>
                    <a:ext uri="{FF2B5EF4-FFF2-40B4-BE49-F238E27FC236}">
                      <a16:creationId xmlns:a16="http://schemas.microsoft.com/office/drawing/2014/main" id="{99E13B06-2EFD-4B37-810D-7B066777980E}"/>
                    </a:ext>
                  </a:extLst>
                </p14:cNvPr>
                <p14:cNvContentPartPr/>
                <p14:nvPr/>
              </p14:nvContentPartPr>
              <p14:xfrm>
                <a:off x="7871704" y="2165920"/>
                <a:ext cx="640440" cy="436680"/>
              </p14:xfrm>
            </p:contentPart>
          </mc:Choice>
          <mc:Fallback xmlns="">
            <p:pic>
              <p:nvPicPr>
                <p:cNvPr id="147" name="Ink 146">
                  <a:extLst>
                    <a:ext uri="{FF2B5EF4-FFF2-40B4-BE49-F238E27FC236}">
                      <a16:creationId xmlns:a16="http://schemas.microsoft.com/office/drawing/2014/main" id="{99E13B06-2EFD-4B37-810D-7B066777980E}"/>
                    </a:ext>
                  </a:extLst>
                </p:cNvPr>
                <p:cNvPicPr/>
                <p:nvPr/>
              </p:nvPicPr>
              <p:blipFill>
                <a:blip r:embed="rId284"/>
                <a:stretch>
                  <a:fillRect/>
                </a:stretch>
              </p:blipFill>
              <p:spPr>
                <a:xfrm>
                  <a:off x="7864899" y="2159114"/>
                  <a:ext cx="653777" cy="450020"/>
                </a:xfrm>
                <a:prstGeom prst="rect">
                  <a:avLst/>
                </a:prstGeom>
              </p:spPr>
            </p:pic>
          </mc:Fallback>
        </mc:AlternateContent>
      </p:grpSp>
      <p:sp>
        <p:nvSpPr>
          <p:cNvPr id="167" name="TextBox 166">
            <a:extLst>
              <a:ext uri="{FF2B5EF4-FFF2-40B4-BE49-F238E27FC236}">
                <a16:creationId xmlns:a16="http://schemas.microsoft.com/office/drawing/2014/main" id="{C37ED1BD-2DD7-4C36-87F8-E4EF1F3D90CE}"/>
              </a:ext>
            </a:extLst>
          </p:cNvPr>
          <p:cNvSpPr txBox="1"/>
          <p:nvPr/>
        </p:nvSpPr>
        <p:spPr>
          <a:xfrm>
            <a:off x="0" y="4866501"/>
            <a:ext cx="9144000" cy="253916"/>
          </a:xfrm>
          <a:prstGeom prst="rect">
            <a:avLst/>
          </a:prstGeom>
          <a:noFill/>
        </p:spPr>
        <p:txBody>
          <a:bodyPr wrap="square" rtlCol="0">
            <a:spAutoFit/>
          </a:bodyPr>
          <a:lstStyle/>
          <a:p>
            <a:pPr algn="ctr"/>
            <a:r>
              <a:rPr lang="en-GB" sz="1050" dirty="0">
                <a:solidFill>
                  <a:srgbClr val="002060"/>
                </a:solidFill>
              </a:rPr>
              <a:t>MAIN INTERACTION – OPTION EXPLORER</a:t>
            </a:r>
          </a:p>
        </p:txBody>
      </p:sp>
      <p:sp>
        <p:nvSpPr>
          <p:cNvPr id="168" name="Rectangle: Rounded Corners 167">
            <a:extLst>
              <a:ext uri="{FF2B5EF4-FFF2-40B4-BE49-F238E27FC236}">
                <a16:creationId xmlns:a16="http://schemas.microsoft.com/office/drawing/2014/main" id="{0DDE2DA8-3372-43DB-B426-70EF2379389E}"/>
              </a:ext>
            </a:extLst>
          </p:cNvPr>
          <p:cNvSpPr/>
          <p:nvPr/>
        </p:nvSpPr>
        <p:spPr>
          <a:xfrm>
            <a:off x="774427" y="773394"/>
            <a:ext cx="420417" cy="42041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169" name="Rectangle: Rounded Corners 168">
            <a:extLst>
              <a:ext uri="{FF2B5EF4-FFF2-40B4-BE49-F238E27FC236}">
                <a16:creationId xmlns:a16="http://schemas.microsoft.com/office/drawing/2014/main" id="{35B1D167-D1F6-45D6-B9EF-571326204DDC}"/>
              </a:ext>
            </a:extLst>
          </p:cNvPr>
          <p:cNvSpPr/>
          <p:nvPr/>
        </p:nvSpPr>
        <p:spPr>
          <a:xfrm>
            <a:off x="1300227" y="773394"/>
            <a:ext cx="420417" cy="42041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170" name="Rectangle: Rounded Corners 169">
            <a:extLst>
              <a:ext uri="{FF2B5EF4-FFF2-40B4-BE49-F238E27FC236}">
                <a16:creationId xmlns:a16="http://schemas.microsoft.com/office/drawing/2014/main" id="{D7BFDBC0-7678-40EA-B918-83443C4F1827}"/>
              </a:ext>
            </a:extLst>
          </p:cNvPr>
          <p:cNvSpPr/>
          <p:nvPr/>
        </p:nvSpPr>
        <p:spPr>
          <a:xfrm>
            <a:off x="1821506" y="773394"/>
            <a:ext cx="420417" cy="42041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172" name="TextBox 171">
            <a:extLst>
              <a:ext uri="{FF2B5EF4-FFF2-40B4-BE49-F238E27FC236}">
                <a16:creationId xmlns:a16="http://schemas.microsoft.com/office/drawing/2014/main" id="{BC6CF4B8-4DAD-4E1F-9011-C63830411C2B}"/>
              </a:ext>
            </a:extLst>
          </p:cNvPr>
          <p:cNvSpPr txBox="1"/>
          <p:nvPr/>
        </p:nvSpPr>
        <p:spPr>
          <a:xfrm>
            <a:off x="780454" y="1023771"/>
            <a:ext cx="419308" cy="253916"/>
          </a:xfrm>
          <a:prstGeom prst="rect">
            <a:avLst/>
          </a:prstGeom>
          <a:noFill/>
        </p:spPr>
        <p:txBody>
          <a:bodyPr wrap="square" rtlCol="0">
            <a:spAutoFit/>
          </a:bodyPr>
          <a:lstStyle/>
          <a:p>
            <a:pPr algn="ctr"/>
            <a:r>
              <a:rPr lang="en-GB" sz="525" dirty="0">
                <a:solidFill>
                  <a:srgbClr val="002060"/>
                </a:solidFill>
              </a:rPr>
              <a:t>RIVERS</a:t>
            </a:r>
          </a:p>
        </p:txBody>
      </p:sp>
      <p:sp>
        <p:nvSpPr>
          <p:cNvPr id="173" name="TextBox 172">
            <a:extLst>
              <a:ext uri="{FF2B5EF4-FFF2-40B4-BE49-F238E27FC236}">
                <a16:creationId xmlns:a16="http://schemas.microsoft.com/office/drawing/2014/main" id="{730783A5-5714-4441-8E4E-A8634835C71C}"/>
              </a:ext>
            </a:extLst>
          </p:cNvPr>
          <p:cNvSpPr txBox="1"/>
          <p:nvPr/>
        </p:nvSpPr>
        <p:spPr>
          <a:xfrm>
            <a:off x="1300228" y="980354"/>
            <a:ext cx="419308" cy="253916"/>
          </a:xfrm>
          <a:prstGeom prst="rect">
            <a:avLst/>
          </a:prstGeom>
          <a:noFill/>
        </p:spPr>
        <p:txBody>
          <a:bodyPr wrap="square" rtlCol="0">
            <a:spAutoFit/>
          </a:bodyPr>
          <a:lstStyle/>
          <a:p>
            <a:pPr algn="ctr"/>
            <a:r>
              <a:rPr lang="en-GB" sz="525" dirty="0">
                <a:solidFill>
                  <a:srgbClr val="002060"/>
                </a:solidFill>
              </a:rPr>
              <a:t>CATCHMENTS</a:t>
            </a:r>
          </a:p>
        </p:txBody>
      </p:sp>
      <p:sp>
        <p:nvSpPr>
          <p:cNvPr id="174" name="TextBox 173">
            <a:extLst>
              <a:ext uri="{FF2B5EF4-FFF2-40B4-BE49-F238E27FC236}">
                <a16:creationId xmlns:a16="http://schemas.microsoft.com/office/drawing/2014/main" id="{B41BB019-837B-4719-8800-299035E91D2C}"/>
              </a:ext>
            </a:extLst>
          </p:cNvPr>
          <p:cNvSpPr txBox="1"/>
          <p:nvPr/>
        </p:nvSpPr>
        <p:spPr>
          <a:xfrm>
            <a:off x="1820002" y="1023771"/>
            <a:ext cx="419308" cy="173124"/>
          </a:xfrm>
          <a:prstGeom prst="rect">
            <a:avLst/>
          </a:prstGeom>
          <a:noFill/>
        </p:spPr>
        <p:txBody>
          <a:bodyPr wrap="square" rtlCol="0">
            <a:spAutoFit/>
          </a:bodyPr>
          <a:lstStyle/>
          <a:p>
            <a:pPr algn="ctr"/>
            <a:r>
              <a:rPr lang="en-GB" sz="525" dirty="0">
                <a:solidFill>
                  <a:srgbClr val="002060"/>
                </a:solidFill>
              </a:rPr>
              <a:t>LPAS</a:t>
            </a:r>
          </a:p>
        </p:txBody>
      </p:sp>
      <p:sp>
        <p:nvSpPr>
          <p:cNvPr id="176" name="Freeform: Shape 175">
            <a:extLst>
              <a:ext uri="{FF2B5EF4-FFF2-40B4-BE49-F238E27FC236}">
                <a16:creationId xmlns:a16="http://schemas.microsoft.com/office/drawing/2014/main" id="{C8707354-9D3E-40E3-A76D-06AD9BAF30D4}"/>
              </a:ext>
            </a:extLst>
          </p:cNvPr>
          <p:cNvSpPr/>
          <p:nvPr/>
        </p:nvSpPr>
        <p:spPr>
          <a:xfrm rot="10800000">
            <a:off x="1419291" y="817501"/>
            <a:ext cx="221456" cy="178594"/>
          </a:xfrm>
          <a:custGeom>
            <a:avLst/>
            <a:gdLst>
              <a:gd name="connsiteX0" fmla="*/ 109537 w 295275"/>
              <a:gd name="connsiteY0" fmla="*/ 28575 h 238125"/>
              <a:gd name="connsiteX1" fmla="*/ 0 w 295275"/>
              <a:gd name="connsiteY1" fmla="*/ 128587 h 238125"/>
              <a:gd name="connsiteX2" fmla="*/ 33337 w 295275"/>
              <a:gd name="connsiteY2" fmla="*/ 238125 h 238125"/>
              <a:gd name="connsiteX3" fmla="*/ 261937 w 295275"/>
              <a:gd name="connsiteY3" fmla="*/ 147637 h 238125"/>
              <a:gd name="connsiteX4" fmla="*/ 295275 w 295275"/>
              <a:gd name="connsiteY4" fmla="*/ 76200 h 238125"/>
              <a:gd name="connsiteX5" fmla="*/ 266700 w 295275"/>
              <a:gd name="connsiteY5" fmla="*/ 33337 h 238125"/>
              <a:gd name="connsiteX6" fmla="*/ 171450 w 295275"/>
              <a:gd name="connsiteY6" fmla="*/ 0 h 238125"/>
              <a:gd name="connsiteX7" fmla="*/ 109537 w 295275"/>
              <a:gd name="connsiteY7" fmla="*/ 285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238125">
                <a:moveTo>
                  <a:pt x="109537" y="28575"/>
                </a:moveTo>
                <a:lnTo>
                  <a:pt x="0" y="128587"/>
                </a:lnTo>
                <a:lnTo>
                  <a:pt x="33337" y="238125"/>
                </a:lnTo>
                <a:lnTo>
                  <a:pt x="261937" y="147637"/>
                </a:lnTo>
                <a:lnTo>
                  <a:pt x="295275" y="76200"/>
                </a:lnTo>
                <a:lnTo>
                  <a:pt x="266700" y="33337"/>
                </a:lnTo>
                <a:lnTo>
                  <a:pt x="171450" y="0"/>
                </a:lnTo>
                <a:lnTo>
                  <a:pt x="109537" y="28575"/>
                </a:lnTo>
                <a:close/>
              </a:path>
            </a:pathLst>
          </a:custGeom>
          <a:noFill/>
          <a:ln w="19050" cap="rnd">
            <a:solidFill>
              <a:schemeClr val="tx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77" name="Freeform: Shape 176">
            <a:extLst>
              <a:ext uri="{FF2B5EF4-FFF2-40B4-BE49-F238E27FC236}">
                <a16:creationId xmlns:a16="http://schemas.microsoft.com/office/drawing/2014/main" id="{12056D3F-41DD-4DC0-98A4-11FDBDE69AE8}"/>
              </a:ext>
            </a:extLst>
          </p:cNvPr>
          <p:cNvSpPr/>
          <p:nvPr/>
        </p:nvSpPr>
        <p:spPr>
          <a:xfrm rot="10800000">
            <a:off x="1897868" y="813573"/>
            <a:ext cx="272196" cy="219513"/>
          </a:xfrm>
          <a:custGeom>
            <a:avLst/>
            <a:gdLst>
              <a:gd name="connsiteX0" fmla="*/ 109537 w 295275"/>
              <a:gd name="connsiteY0" fmla="*/ 28575 h 238125"/>
              <a:gd name="connsiteX1" fmla="*/ 0 w 295275"/>
              <a:gd name="connsiteY1" fmla="*/ 128587 h 238125"/>
              <a:gd name="connsiteX2" fmla="*/ 33337 w 295275"/>
              <a:gd name="connsiteY2" fmla="*/ 238125 h 238125"/>
              <a:gd name="connsiteX3" fmla="*/ 261937 w 295275"/>
              <a:gd name="connsiteY3" fmla="*/ 147637 h 238125"/>
              <a:gd name="connsiteX4" fmla="*/ 295275 w 295275"/>
              <a:gd name="connsiteY4" fmla="*/ 76200 h 238125"/>
              <a:gd name="connsiteX5" fmla="*/ 266700 w 295275"/>
              <a:gd name="connsiteY5" fmla="*/ 33337 h 238125"/>
              <a:gd name="connsiteX6" fmla="*/ 171450 w 295275"/>
              <a:gd name="connsiteY6" fmla="*/ 0 h 238125"/>
              <a:gd name="connsiteX7" fmla="*/ 109537 w 295275"/>
              <a:gd name="connsiteY7" fmla="*/ 285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238125">
                <a:moveTo>
                  <a:pt x="109537" y="28575"/>
                </a:moveTo>
                <a:lnTo>
                  <a:pt x="0" y="128587"/>
                </a:lnTo>
                <a:lnTo>
                  <a:pt x="33337" y="238125"/>
                </a:lnTo>
                <a:lnTo>
                  <a:pt x="261937" y="147637"/>
                </a:lnTo>
                <a:lnTo>
                  <a:pt x="295275" y="76200"/>
                </a:lnTo>
                <a:lnTo>
                  <a:pt x="266700" y="33337"/>
                </a:lnTo>
                <a:lnTo>
                  <a:pt x="171450" y="0"/>
                </a:lnTo>
                <a:lnTo>
                  <a:pt x="109537" y="28575"/>
                </a:lnTo>
                <a:close/>
              </a:path>
            </a:pathLst>
          </a:custGeom>
          <a:solidFill>
            <a:schemeClr val="bg1">
              <a:lumMod val="65000"/>
            </a:schemeClr>
          </a:solidFill>
          <a:ln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1" name="Freeform: Shape 180">
            <a:extLst>
              <a:ext uri="{FF2B5EF4-FFF2-40B4-BE49-F238E27FC236}">
                <a16:creationId xmlns:a16="http://schemas.microsoft.com/office/drawing/2014/main" id="{D604CA24-9471-4BB0-B9D9-13B17795DBB7}"/>
              </a:ext>
            </a:extLst>
          </p:cNvPr>
          <p:cNvSpPr/>
          <p:nvPr/>
        </p:nvSpPr>
        <p:spPr>
          <a:xfrm>
            <a:off x="1926702" y="901283"/>
            <a:ext cx="78581" cy="130374"/>
          </a:xfrm>
          <a:custGeom>
            <a:avLst/>
            <a:gdLst>
              <a:gd name="connsiteX0" fmla="*/ 104775 w 104775"/>
              <a:gd name="connsiteY0" fmla="*/ 173832 h 173832"/>
              <a:gd name="connsiteX1" fmla="*/ 104775 w 104775"/>
              <a:gd name="connsiteY1" fmla="*/ 173832 h 173832"/>
              <a:gd name="connsiteX2" fmla="*/ 104775 w 104775"/>
              <a:gd name="connsiteY2" fmla="*/ 111919 h 173832"/>
              <a:gd name="connsiteX3" fmla="*/ 66675 w 104775"/>
              <a:gd name="connsiteY3" fmla="*/ 92869 h 173832"/>
              <a:gd name="connsiteX4" fmla="*/ 0 w 104775"/>
              <a:gd name="connsiteY4" fmla="*/ 0 h 1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73832">
                <a:moveTo>
                  <a:pt x="104775" y="173832"/>
                </a:moveTo>
                <a:lnTo>
                  <a:pt x="104775" y="173832"/>
                </a:lnTo>
                <a:lnTo>
                  <a:pt x="104775" y="111919"/>
                </a:lnTo>
                <a:lnTo>
                  <a:pt x="66675" y="92869"/>
                </a:lnTo>
                <a:lnTo>
                  <a:pt x="0" y="0"/>
                </a:lnTo>
              </a:path>
            </a:pathLst>
          </a:custGeom>
          <a:noFill/>
          <a:ln w="19050" cap="rnd">
            <a:solidFill>
              <a:schemeClr val="tx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2" name="Freeform: Shape 181">
            <a:extLst>
              <a:ext uri="{FF2B5EF4-FFF2-40B4-BE49-F238E27FC236}">
                <a16:creationId xmlns:a16="http://schemas.microsoft.com/office/drawing/2014/main" id="{9B3B981D-2F77-4E6C-B72D-7AF4CEC1DCC9}"/>
              </a:ext>
            </a:extLst>
          </p:cNvPr>
          <p:cNvSpPr/>
          <p:nvPr/>
        </p:nvSpPr>
        <p:spPr>
          <a:xfrm>
            <a:off x="2008854" y="813772"/>
            <a:ext cx="130374" cy="171450"/>
          </a:xfrm>
          <a:custGeom>
            <a:avLst/>
            <a:gdLst>
              <a:gd name="connsiteX0" fmla="*/ 0 w 173832"/>
              <a:gd name="connsiteY0" fmla="*/ 228600 h 228600"/>
              <a:gd name="connsiteX1" fmla="*/ 0 w 173832"/>
              <a:gd name="connsiteY1" fmla="*/ 228600 h 228600"/>
              <a:gd name="connsiteX2" fmla="*/ 4763 w 173832"/>
              <a:gd name="connsiteY2" fmla="*/ 216694 h 228600"/>
              <a:gd name="connsiteX3" fmla="*/ 90488 w 173832"/>
              <a:gd name="connsiteY3" fmla="*/ 154781 h 228600"/>
              <a:gd name="connsiteX4" fmla="*/ 145257 w 173832"/>
              <a:gd name="connsiteY4" fmla="*/ 142875 h 228600"/>
              <a:gd name="connsiteX5" fmla="*/ 150019 w 173832"/>
              <a:gd name="connsiteY5" fmla="*/ 116681 h 228600"/>
              <a:gd name="connsiteX6" fmla="*/ 173832 w 173832"/>
              <a:gd name="connsiteY6"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832" h="228600">
                <a:moveTo>
                  <a:pt x="0" y="228600"/>
                </a:moveTo>
                <a:lnTo>
                  <a:pt x="0" y="228600"/>
                </a:lnTo>
                <a:lnTo>
                  <a:pt x="4763" y="216694"/>
                </a:lnTo>
                <a:cubicBezTo>
                  <a:pt x="77956" y="151072"/>
                  <a:pt x="42903" y="154781"/>
                  <a:pt x="90488" y="154781"/>
                </a:cubicBezTo>
                <a:lnTo>
                  <a:pt x="145257" y="142875"/>
                </a:lnTo>
                <a:lnTo>
                  <a:pt x="150019" y="116681"/>
                </a:lnTo>
                <a:lnTo>
                  <a:pt x="173832" y="0"/>
                </a:lnTo>
              </a:path>
            </a:pathLst>
          </a:custGeom>
          <a:noFill/>
          <a:ln w="19050" cap="rnd">
            <a:solidFill>
              <a:schemeClr val="tx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3" name="Freeform: Shape 182">
            <a:extLst>
              <a:ext uri="{FF2B5EF4-FFF2-40B4-BE49-F238E27FC236}">
                <a16:creationId xmlns:a16="http://schemas.microsoft.com/office/drawing/2014/main" id="{AC254DD1-1DEA-4534-AF7B-D27A17754529}"/>
              </a:ext>
            </a:extLst>
          </p:cNvPr>
          <p:cNvSpPr/>
          <p:nvPr/>
        </p:nvSpPr>
        <p:spPr>
          <a:xfrm>
            <a:off x="2005282" y="870923"/>
            <a:ext cx="51792" cy="60722"/>
          </a:xfrm>
          <a:custGeom>
            <a:avLst/>
            <a:gdLst>
              <a:gd name="connsiteX0" fmla="*/ 69056 w 69056"/>
              <a:gd name="connsiteY0" fmla="*/ 80963 h 80963"/>
              <a:gd name="connsiteX1" fmla="*/ 52387 w 69056"/>
              <a:gd name="connsiteY1" fmla="*/ 30956 h 80963"/>
              <a:gd name="connsiteX2" fmla="*/ 0 w 69056"/>
              <a:gd name="connsiteY2" fmla="*/ 0 h 80963"/>
            </a:gdLst>
            <a:ahLst/>
            <a:cxnLst>
              <a:cxn ang="0">
                <a:pos x="connsiteX0" y="connsiteY0"/>
              </a:cxn>
              <a:cxn ang="0">
                <a:pos x="connsiteX1" y="connsiteY1"/>
              </a:cxn>
              <a:cxn ang="0">
                <a:pos x="connsiteX2" y="connsiteY2"/>
              </a:cxn>
            </a:cxnLst>
            <a:rect l="l" t="t" r="r" b="b"/>
            <a:pathLst>
              <a:path w="69056" h="80963">
                <a:moveTo>
                  <a:pt x="69056" y="80963"/>
                </a:moveTo>
                <a:lnTo>
                  <a:pt x="52387" y="30956"/>
                </a:lnTo>
                <a:lnTo>
                  <a:pt x="0" y="0"/>
                </a:lnTo>
              </a:path>
            </a:pathLst>
          </a:custGeom>
          <a:noFill/>
          <a:ln w="19050" cap="rnd">
            <a:solidFill>
              <a:schemeClr val="tx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4" name="Freeform: Shape 183">
            <a:extLst>
              <a:ext uri="{FF2B5EF4-FFF2-40B4-BE49-F238E27FC236}">
                <a16:creationId xmlns:a16="http://schemas.microsoft.com/office/drawing/2014/main" id="{0AA174EC-DBCF-48EB-AC7D-003FD56F4A5C}"/>
              </a:ext>
            </a:extLst>
          </p:cNvPr>
          <p:cNvSpPr/>
          <p:nvPr/>
        </p:nvSpPr>
        <p:spPr>
          <a:xfrm>
            <a:off x="1936995" y="969149"/>
            <a:ext cx="43284" cy="34289"/>
          </a:xfrm>
          <a:custGeom>
            <a:avLst/>
            <a:gdLst>
              <a:gd name="connsiteX0" fmla="*/ 0 w 83343"/>
              <a:gd name="connsiteY0" fmla="*/ 50006 h 50006"/>
              <a:gd name="connsiteX1" fmla="*/ 83343 w 83343"/>
              <a:gd name="connsiteY1" fmla="*/ 0 h 50006"/>
            </a:gdLst>
            <a:ahLst/>
            <a:cxnLst>
              <a:cxn ang="0">
                <a:pos x="connsiteX0" y="connsiteY0"/>
              </a:cxn>
              <a:cxn ang="0">
                <a:pos x="connsiteX1" y="connsiteY1"/>
              </a:cxn>
            </a:cxnLst>
            <a:rect l="l" t="t" r="r" b="b"/>
            <a:pathLst>
              <a:path w="83343" h="50006">
                <a:moveTo>
                  <a:pt x="0" y="50006"/>
                </a:moveTo>
                <a:lnTo>
                  <a:pt x="83343" y="0"/>
                </a:lnTo>
              </a:path>
            </a:pathLst>
          </a:custGeom>
          <a:noFill/>
          <a:ln w="19050" cap="rnd">
            <a:solidFill>
              <a:schemeClr val="tx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90" name="Group 189">
            <a:extLst>
              <a:ext uri="{FF2B5EF4-FFF2-40B4-BE49-F238E27FC236}">
                <a16:creationId xmlns:a16="http://schemas.microsoft.com/office/drawing/2014/main" id="{44689985-FF6C-42D2-82CA-57B5FBB65412}"/>
              </a:ext>
            </a:extLst>
          </p:cNvPr>
          <p:cNvGrpSpPr/>
          <p:nvPr/>
        </p:nvGrpSpPr>
        <p:grpSpPr>
          <a:xfrm>
            <a:off x="816724" y="827301"/>
            <a:ext cx="327935" cy="201144"/>
            <a:chOff x="1114020" y="583068"/>
            <a:chExt cx="437247" cy="268192"/>
          </a:xfrm>
        </p:grpSpPr>
        <mc:AlternateContent xmlns:mc="http://schemas.openxmlformats.org/markup-compatibility/2006" xmlns:p14="http://schemas.microsoft.com/office/powerpoint/2010/main">
          <mc:Choice Requires="p14">
            <p:contentPart p14:bwMode="auto" r:id="rId285">
              <p14:nvContentPartPr>
                <p14:cNvPr id="186" name="Ink 185">
                  <a:extLst>
                    <a:ext uri="{FF2B5EF4-FFF2-40B4-BE49-F238E27FC236}">
                      <a16:creationId xmlns:a16="http://schemas.microsoft.com/office/drawing/2014/main" id="{25AFC2FD-4BF9-4145-9659-E34E36A0FB57}"/>
                    </a:ext>
                  </a:extLst>
                </p14:cNvPr>
                <p14:cNvContentPartPr/>
                <p14:nvPr/>
              </p14:nvContentPartPr>
              <p14:xfrm rot="10635723">
                <a:off x="1114020" y="620500"/>
                <a:ext cx="353880" cy="230760"/>
              </p14:xfrm>
            </p:contentPart>
          </mc:Choice>
          <mc:Fallback xmlns="">
            <p:pic>
              <p:nvPicPr>
                <p:cNvPr id="186" name="Ink 185">
                  <a:extLst>
                    <a:ext uri="{FF2B5EF4-FFF2-40B4-BE49-F238E27FC236}">
                      <a16:creationId xmlns:a16="http://schemas.microsoft.com/office/drawing/2014/main" id="{25AFC2FD-4BF9-4145-9659-E34E36A0FB57}"/>
                    </a:ext>
                  </a:extLst>
                </p:cNvPr>
                <p:cNvPicPr/>
                <p:nvPr/>
              </p:nvPicPr>
              <p:blipFill>
                <a:blip r:embed="rId288"/>
                <a:stretch>
                  <a:fillRect/>
                </a:stretch>
              </p:blipFill>
              <p:spPr>
                <a:xfrm rot="10635723">
                  <a:off x="1096380" y="602500"/>
                  <a:ext cx="3895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7" name="Ink 186">
                  <a:extLst>
                    <a:ext uri="{FF2B5EF4-FFF2-40B4-BE49-F238E27FC236}">
                      <a16:creationId xmlns:a16="http://schemas.microsoft.com/office/drawing/2014/main" id="{0CFCD946-228D-4D99-8F87-BC1FED377287}"/>
                    </a:ext>
                  </a:extLst>
                </p14:cNvPr>
                <p14:cNvContentPartPr/>
                <p14:nvPr/>
              </p14:nvContentPartPr>
              <p14:xfrm>
                <a:off x="1271962" y="583068"/>
                <a:ext cx="9000" cy="162000"/>
              </p14:xfrm>
            </p:contentPart>
          </mc:Choice>
          <mc:Fallback xmlns="">
            <p:pic>
              <p:nvPicPr>
                <p:cNvPr id="187" name="Ink 186">
                  <a:extLst>
                    <a:ext uri="{FF2B5EF4-FFF2-40B4-BE49-F238E27FC236}">
                      <a16:creationId xmlns:a16="http://schemas.microsoft.com/office/drawing/2014/main" id="{0CFCD946-228D-4D99-8F87-BC1FED377287}"/>
                    </a:ext>
                  </a:extLst>
                </p:cNvPr>
                <p:cNvPicPr/>
                <p:nvPr/>
              </p:nvPicPr>
              <p:blipFill>
                <a:blip r:embed="rId290"/>
                <a:stretch>
                  <a:fillRect/>
                </a:stretch>
              </p:blipFill>
              <p:spPr>
                <a:xfrm>
                  <a:off x="1254322" y="565068"/>
                  <a:ext cx="446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8" name="Ink 187">
                  <a:extLst>
                    <a:ext uri="{FF2B5EF4-FFF2-40B4-BE49-F238E27FC236}">
                      <a16:creationId xmlns:a16="http://schemas.microsoft.com/office/drawing/2014/main" id="{71463B21-FFF3-4BAB-B8DE-B9B54E37B978}"/>
                    </a:ext>
                  </a:extLst>
                </p14:cNvPr>
                <p14:cNvContentPartPr/>
                <p14:nvPr/>
              </p14:nvContentPartPr>
              <p14:xfrm>
                <a:off x="1382787" y="702438"/>
                <a:ext cx="168480" cy="22680"/>
              </p14:xfrm>
            </p:contentPart>
          </mc:Choice>
          <mc:Fallback xmlns="">
            <p:pic>
              <p:nvPicPr>
                <p:cNvPr id="188" name="Ink 187">
                  <a:extLst>
                    <a:ext uri="{FF2B5EF4-FFF2-40B4-BE49-F238E27FC236}">
                      <a16:creationId xmlns:a16="http://schemas.microsoft.com/office/drawing/2014/main" id="{71463B21-FFF3-4BAB-B8DE-B9B54E37B978}"/>
                    </a:ext>
                  </a:extLst>
                </p:cNvPr>
                <p:cNvPicPr/>
                <p:nvPr/>
              </p:nvPicPr>
              <p:blipFill>
                <a:blip r:embed="rId292"/>
                <a:stretch>
                  <a:fillRect/>
                </a:stretch>
              </p:blipFill>
              <p:spPr>
                <a:xfrm>
                  <a:off x="1364787" y="684438"/>
                  <a:ext cx="204120" cy="58320"/>
                </a:xfrm>
                <a:prstGeom prst="rect">
                  <a:avLst/>
                </a:prstGeom>
              </p:spPr>
            </p:pic>
          </mc:Fallback>
        </mc:AlternateContent>
      </p:grpSp>
      <p:sp>
        <p:nvSpPr>
          <p:cNvPr id="192" name="Rectangle: Rounded Corners 191">
            <a:extLst>
              <a:ext uri="{FF2B5EF4-FFF2-40B4-BE49-F238E27FC236}">
                <a16:creationId xmlns:a16="http://schemas.microsoft.com/office/drawing/2014/main" id="{E33194F1-6504-4D63-B922-F8BC098C85C1}"/>
              </a:ext>
            </a:extLst>
          </p:cNvPr>
          <p:cNvSpPr/>
          <p:nvPr/>
        </p:nvSpPr>
        <p:spPr>
          <a:xfrm>
            <a:off x="2337235" y="773394"/>
            <a:ext cx="420417" cy="42041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193" name="TextBox 192">
            <a:extLst>
              <a:ext uri="{FF2B5EF4-FFF2-40B4-BE49-F238E27FC236}">
                <a16:creationId xmlns:a16="http://schemas.microsoft.com/office/drawing/2014/main" id="{09F4EB43-C4AB-404E-AED4-09A8D6A5FF28}"/>
              </a:ext>
            </a:extLst>
          </p:cNvPr>
          <p:cNvSpPr txBox="1"/>
          <p:nvPr/>
        </p:nvSpPr>
        <p:spPr>
          <a:xfrm>
            <a:off x="2335730" y="1023771"/>
            <a:ext cx="419308" cy="173124"/>
          </a:xfrm>
          <a:prstGeom prst="rect">
            <a:avLst/>
          </a:prstGeom>
          <a:noFill/>
        </p:spPr>
        <p:txBody>
          <a:bodyPr wrap="square" rtlCol="0">
            <a:spAutoFit/>
          </a:bodyPr>
          <a:lstStyle/>
          <a:p>
            <a:pPr algn="ctr"/>
            <a:r>
              <a:rPr lang="en-GB" sz="525" dirty="0">
                <a:solidFill>
                  <a:srgbClr val="002060"/>
                </a:solidFill>
              </a:rPr>
              <a:t>DEV</a:t>
            </a:r>
          </a:p>
        </p:txBody>
      </p:sp>
      <p:pic>
        <p:nvPicPr>
          <p:cNvPr id="201" name="Graphic 200" descr="Modern architecture with solid fill">
            <a:extLst>
              <a:ext uri="{FF2B5EF4-FFF2-40B4-BE49-F238E27FC236}">
                <a16:creationId xmlns:a16="http://schemas.microsoft.com/office/drawing/2014/main" id="{904BD610-0F9D-4ABD-BE9D-4C763A6C19A4}"/>
              </a:ext>
            </a:extLst>
          </p:cNvPr>
          <p:cNvPicPr>
            <a:picLocks noChangeAspect="1"/>
          </p:cNvPicPr>
          <p:nvPr/>
        </p:nvPicPr>
        <p:blipFill>
          <a:blip r:embed="rId293" cstate="hqprint">
            <a:extLst>
              <a:ext uri="{28A0092B-C50C-407E-A947-70E740481C1C}">
                <a14:useLocalDpi xmlns:a14="http://schemas.microsoft.com/office/drawing/2010/main" val="0"/>
              </a:ext>
              <a:ext uri="{96DAC541-7B7A-43D3-8B79-37D633B846F1}">
                <asvg:svgBlip xmlns:asvg="http://schemas.microsoft.com/office/drawing/2016/SVG/main" r:embed="rId294"/>
              </a:ext>
            </a:extLst>
          </a:blip>
          <a:stretch>
            <a:fillRect/>
          </a:stretch>
        </p:blipFill>
        <p:spPr>
          <a:xfrm>
            <a:off x="2412735" y="805863"/>
            <a:ext cx="265298" cy="265298"/>
          </a:xfrm>
          <a:prstGeom prst="rect">
            <a:avLst/>
          </a:prstGeom>
        </p:spPr>
      </p:pic>
      <p:sp>
        <p:nvSpPr>
          <p:cNvPr id="178" name="Rectangle 177">
            <a:extLst>
              <a:ext uri="{FF2B5EF4-FFF2-40B4-BE49-F238E27FC236}">
                <a16:creationId xmlns:a16="http://schemas.microsoft.com/office/drawing/2014/main" id="{400613D0-26B5-4B45-8EC0-E538EB15A1D1}"/>
              </a:ext>
            </a:extLst>
          </p:cNvPr>
          <p:cNvSpPr/>
          <p:nvPr/>
        </p:nvSpPr>
        <p:spPr>
          <a:xfrm>
            <a:off x="6612367" y="4858218"/>
            <a:ext cx="1524551" cy="200093"/>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179" name="Picture 178">
            <a:extLst>
              <a:ext uri="{FF2B5EF4-FFF2-40B4-BE49-F238E27FC236}">
                <a16:creationId xmlns:a16="http://schemas.microsoft.com/office/drawing/2014/main" id="{E8799CA0-B43C-47DC-9604-1F41C6DA7F30}"/>
              </a:ext>
            </a:extLst>
          </p:cNvPr>
          <p:cNvPicPr>
            <a:picLocks noChangeAspect="1"/>
          </p:cNvPicPr>
          <p:nvPr/>
        </p:nvPicPr>
        <p:blipFill rotWithShape="1">
          <a:blip r:embed="rId295"/>
          <a:srcRect l="15395" t="23619" r="15121" b="34199"/>
          <a:stretch/>
        </p:blipFill>
        <p:spPr>
          <a:xfrm>
            <a:off x="6666113" y="4890574"/>
            <a:ext cx="335071" cy="118298"/>
          </a:xfrm>
          <a:prstGeom prst="rect">
            <a:avLst/>
          </a:prstGeom>
        </p:spPr>
      </p:pic>
      <p:pic>
        <p:nvPicPr>
          <p:cNvPr id="180" name="Picture 179">
            <a:extLst>
              <a:ext uri="{FF2B5EF4-FFF2-40B4-BE49-F238E27FC236}">
                <a16:creationId xmlns:a16="http://schemas.microsoft.com/office/drawing/2014/main" id="{FCFB9870-72E7-409A-8003-6C7501E40545}"/>
              </a:ext>
            </a:extLst>
          </p:cNvPr>
          <p:cNvPicPr>
            <a:picLocks noChangeAspect="1"/>
          </p:cNvPicPr>
          <p:nvPr/>
        </p:nvPicPr>
        <p:blipFill>
          <a:blip r:embed="rId296"/>
          <a:stretch>
            <a:fillRect/>
          </a:stretch>
        </p:blipFill>
        <p:spPr>
          <a:xfrm>
            <a:off x="7074544" y="4934693"/>
            <a:ext cx="982638" cy="50669"/>
          </a:xfrm>
          <a:prstGeom prst="rect">
            <a:avLst/>
          </a:prstGeom>
        </p:spPr>
      </p:pic>
      <p:sp>
        <p:nvSpPr>
          <p:cNvPr id="185" name="Rectangle: Rounded Corners 184">
            <a:extLst>
              <a:ext uri="{FF2B5EF4-FFF2-40B4-BE49-F238E27FC236}">
                <a16:creationId xmlns:a16="http://schemas.microsoft.com/office/drawing/2014/main" id="{77ECE930-5831-4FF6-AD27-94A3AB1248D3}"/>
              </a:ext>
            </a:extLst>
          </p:cNvPr>
          <p:cNvSpPr/>
          <p:nvPr/>
        </p:nvSpPr>
        <p:spPr>
          <a:xfrm>
            <a:off x="6539365" y="908135"/>
            <a:ext cx="1685717" cy="23443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9" name="Rectangle: Rounded Corners 188">
            <a:extLst>
              <a:ext uri="{FF2B5EF4-FFF2-40B4-BE49-F238E27FC236}">
                <a16:creationId xmlns:a16="http://schemas.microsoft.com/office/drawing/2014/main" id="{A93BC2E5-4250-4BF8-A0F4-F0A3CCDDA5D9}"/>
              </a:ext>
            </a:extLst>
          </p:cNvPr>
          <p:cNvSpPr/>
          <p:nvPr/>
        </p:nvSpPr>
        <p:spPr>
          <a:xfrm>
            <a:off x="6539365" y="1174025"/>
            <a:ext cx="1685717" cy="23443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91" name="Rectangle: Rounded Corners 190">
            <a:extLst>
              <a:ext uri="{FF2B5EF4-FFF2-40B4-BE49-F238E27FC236}">
                <a16:creationId xmlns:a16="http://schemas.microsoft.com/office/drawing/2014/main" id="{20FCA5B4-B208-4E71-931E-53952CA6B4D0}"/>
              </a:ext>
            </a:extLst>
          </p:cNvPr>
          <p:cNvSpPr/>
          <p:nvPr/>
        </p:nvSpPr>
        <p:spPr>
          <a:xfrm>
            <a:off x="6539365" y="1443911"/>
            <a:ext cx="1685717" cy="23567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94" name="Rectangle: Rounded Corners 193">
            <a:extLst>
              <a:ext uri="{FF2B5EF4-FFF2-40B4-BE49-F238E27FC236}">
                <a16:creationId xmlns:a16="http://schemas.microsoft.com/office/drawing/2014/main" id="{84BAFB7C-D529-4665-94C0-626E4FFB17EC}"/>
              </a:ext>
            </a:extLst>
          </p:cNvPr>
          <p:cNvSpPr/>
          <p:nvPr/>
        </p:nvSpPr>
        <p:spPr>
          <a:xfrm>
            <a:off x="6539365" y="1715042"/>
            <a:ext cx="1685718" cy="2926927"/>
          </a:xfrm>
          <a:prstGeom prst="roundRect">
            <a:avLst>
              <a:gd name="adj" fmla="val 6792"/>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95" name="TextBox 194">
            <a:extLst>
              <a:ext uri="{FF2B5EF4-FFF2-40B4-BE49-F238E27FC236}">
                <a16:creationId xmlns:a16="http://schemas.microsoft.com/office/drawing/2014/main" id="{BE282E71-5FE9-479D-A017-44223B62589E}"/>
              </a:ext>
            </a:extLst>
          </p:cNvPr>
          <p:cNvSpPr txBox="1"/>
          <p:nvPr/>
        </p:nvSpPr>
        <p:spPr>
          <a:xfrm>
            <a:off x="6539364" y="908135"/>
            <a:ext cx="1685717" cy="253916"/>
          </a:xfrm>
          <a:prstGeom prst="rect">
            <a:avLst/>
          </a:prstGeom>
          <a:noFill/>
        </p:spPr>
        <p:txBody>
          <a:bodyPr wrap="square" rtlCol="0">
            <a:spAutoFit/>
          </a:bodyPr>
          <a:lstStyle/>
          <a:p>
            <a:pPr algn="ctr"/>
            <a:r>
              <a:rPr lang="en-GB" sz="1050" dirty="0">
                <a:solidFill>
                  <a:srgbClr val="002060"/>
                </a:solidFill>
              </a:rPr>
              <a:t>Select</a:t>
            </a:r>
          </a:p>
        </p:txBody>
      </p:sp>
      <p:sp>
        <p:nvSpPr>
          <p:cNvPr id="196" name="TextBox 195">
            <a:extLst>
              <a:ext uri="{FF2B5EF4-FFF2-40B4-BE49-F238E27FC236}">
                <a16:creationId xmlns:a16="http://schemas.microsoft.com/office/drawing/2014/main" id="{8CF65F9D-BE65-432A-906F-F7F3AEC62D20}"/>
              </a:ext>
            </a:extLst>
          </p:cNvPr>
          <p:cNvSpPr txBox="1"/>
          <p:nvPr/>
        </p:nvSpPr>
        <p:spPr>
          <a:xfrm>
            <a:off x="6539364" y="1190463"/>
            <a:ext cx="1685717" cy="253916"/>
          </a:xfrm>
          <a:prstGeom prst="rect">
            <a:avLst/>
          </a:prstGeom>
          <a:noFill/>
        </p:spPr>
        <p:txBody>
          <a:bodyPr wrap="square" rtlCol="0">
            <a:spAutoFit/>
          </a:bodyPr>
          <a:lstStyle/>
          <a:p>
            <a:pPr algn="ctr"/>
            <a:r>
              <a:rPr lang="en-GB" sz="1050" dirty="0">
                <a:solidFill>
                  <a:srgbClr val="002060"/>
                </a:solidFill>
              </a:rPr>
              <a:t>Edit</a:t>
            </a:r>
          </a:p>
        </p:txBody>
      </p:sp>
      <p:sp>
        <p:nvSpPr>
          <p:cNvPr id="197" name="TextBox 196">
            <a:extLst>
              <a:ext uri="{FF2B5EF4-FFF2-40B4-BE49-F238E27FC236}">
                <a16:creationId xmlns:a16="http://schemas.microsoft.com/office/drawing/2014/main" id="{2A10A16A-7943-49C2-81EA-9238043D5EB0}"/>
              </a:ext>
            </a:extLst>
          </p:cNvPr>
          <p:cNvSpPr txBox="1"/>
          <p:nvPr/>
        </p:nvSpPr>
        <p:spPr>
          <a:xfrm>
            <a:off x="6539364" y="1438170"/>
            <a:ext cx="1685717" cy="253916"/>
          </a:xfrm>
          <a:prstGeom prst="rect">
            <a:avLst/>
          </a:prstGeom>
          <a:noFill/>
        </p:spPr>
        <p:txBody>
          <a:bodyPr wrap="square" rtlCol="0">
            <a:spAutoFit/>
          </a:bodyPr>
          <a:lstStyle/>
          <a:p>
            <a:pPr algn="ctr"/>
            <a:r>
              <a:rPr lang="en-GB" sz="1050" dirty="0">
                <a:solidFill>
                  <a:srgbClr val="002060"/>
                </a:solidFill>
              </a:rPr>
              <a:t>Analysis</a:t>
            </a:r>
          </a:p>
        </p:txBody>
      </p:sp>
      <p:sp>
        <p:nvSpPr>
          <p:cNvPr id="198" name="TextBox 197">
            <a:extLst>
              <a:ext uri="{FF2B5EF4-FFF2-40B4-BE49-F238E27FC236}">
                <a16:creationId xmlns:a16="http://schemas.microsoft.com/office/drawing/2014/main" id="{5A6EBF20-D415-4808-A8F5-ECFFC3308E10}"/>
              </a:ext>
            </a:extLst>
          </p:cNvPr>
          <p:cNvSpPr txBox="1"/>
          <p:nvPr/>
        </p:nvSpPr>
        <p:spPr>
          <a:xfrm>
            <a:off x="6539364" y="4409211"/>
            <a:ext cx="1685717" cy="253916"/>
          </a:xfrm>
          <a:prstGeom prst="rect">
            <a:avLst/>
          </a:prstGeom>
          <a:noFill/>
        </p:spPr>
        <p:txBody>
          <a:bodyPr wrap="square" rtlCol="0">
            <a:spAutoFit/>
          </a:bodyPr>
          <a:lstStyle/>
          <a:p>
            <a:pPr algn="ctr"/>
            <a:r>
              <a:rPr lang="en-GB" sz="1050" b="1" dirty="0">
                <a:solidFill>
                  <a:srgbClr val="002060"/>
                </a:solidFill>
              </a:rPr>
              <a:t>Options </a:t>
            </a:r>
          </a:p>
        </p:txBody>
      </p:sp>
      <p:sp>
        <p:nvSpPr>
          <p:cNvPr id="207" name="Rectangle: Rounded Corners 206">
            <a:extLst>
              <a:ext uri="{FF2B5EF4-FFF2-40B4-BE49-F238E27FC236}">
                <a16:creationId xmlns:a16="http://schemas.microsoft.com/office/drawing/2014/main" id="{AB4DD3C0-6D80-4998-9C99-00B2F9976339}"/>
              </a:ext>
            </a:extLst>
          </p:cNvPr>
          <p:cNvSpPr/>
          <p:nvPr/>
        </p:nvSpPr>
        <p:spPr>
          <a:xfrm>
            <a:off x="2880187" y="773394"/>
            <a:ext cx="420417" cy="42041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208" name="TextBox 207">
            <a:extLst>
              <a:ext uri="{FF2B5EF4-FFF2-40B4-BE49-F238E27FC236}">
                <a16:creationId xmlns:a16="http://schemas.microsoft.com/office/drawing/2014/main" id="{8D573943-0D40-466B-958D-C1442B7353BB}"/>
              </a:ext>
            </a:extLst>
          </p:cNvPr>
          <p:cNvSpPr txBox="1"/>
          <p:nvPr/>
        </p:nvSpPr>
        <p:spPr>
          <a:xfrm>
            <a:off x="2878682" y="1023771"/>
            <a:ext cx="419308" cy="173124"/>
          </a:xfrm>
          <a:prstGeom prst="rect">
            <a:avLst/>
          </a:prstGeom>
          <a:noFill/>
        </p:spPr>
        <p:txBody>
          <a:bodyPr wrap="square" rtlCol="0">
            <a:spAutoFit/>
          </a:bodyPr>
          <a:lstStyle/>
          <a:p>
            <a:pPr algn="ctr"/>
            <a:r>
              <a:rPr lang="en-GB" sz="525" dirty="0">
                <a:solidFill>
                  <a:srgbClr val="002060"/>
                </a:solidFill>
              </a:rPr>
              <a:t>NET</a:t>
            </a:r>
          </a:p>
        </p:txBody>
      </p:sp>
      <p:grpSp>
        <p:nvGrpSpPr>
          <p:cNvPr id="209" name="Group 208">
            <a:extLst>
              <a:ext uri="{FF2B5EF4-FFF2-40B4-BE49-F238E27FC236}">
                <a16:creationId xmlns:a16="http://schemas.microsoft.com/office/drawing/2014/main" id="{568C651D-7E99-4A0B-A3A6-425A45EB1228}"/>
              </a:ext>
            </a:extLst>
          </p:cNvPr>
          <p:cNvGrpSpPr/>
          <p:nvPr/>
        </p:nvGrpSpPr>
        <p:grpSpPr>
          <a:xfrm>
            <a:off x="2978751" y="814656"/>
            <a:ext cx="191249" cy="215429"/>
            <a:chOff x="5521911" y="1837678"/>
            <a:chExt cx="1544714" cy="1740023"/>
          </a:xfrm>
        </p:grpSpPr>
        <p:sp>
          <p:nvSpPr>
            <p:cNvPr id="210" name="Freeform: Shape 209">
              <a:extLst>
                <a:ext uri="{FF2B5EF4-FFF2-40B4-BE49-F238E27FC236}">
                  <a16:creationId xmlns:a16="http://schemas.microsoft.com/office/drawing/2014/main" id="{F1B535EC-B2A0-42A9-827D-0AFD98E048C6}"/>
                </a:ext>
              </a:extLst>
            </p:cNvPr>
            <p:cNvSpPr/>
            <p:nvPr/>
          </p:nvSpPr>
          <p:spPr>
            <a:xfrm>
              <a:off x="5521911" y="2130641"/>
              <a:ext cx="1526959" cy="1447060"/>
            </a:xfrm>
            <a:custGeom>
              <a:avLst/>
              <a:gdLst>
                <a:gd name="connsiteX0" fmla="*/ 0 w 1526959"/>
                <a:gd name="connsiteY0" fmla="*/ 1447060 h 1447060"/>
                <a:gd name="connsiteX1" fmla="*/ 594804 w 1526959"/>
                <a:gd name="connsiteY1" fmla="*/ 1074198 h 1447060"/>
                <a:gd name="connsiteX2" fmla="*/ 843378 w 1526959"/>
                <a:gd name="connsiteY2" fmla="*/ 221942 h 1447060"/>
                <a:gd name="connsiteX3" fmla="*/ 1526959 w 1526959"/>
                <a:gd name="connsiteY3" fmla="*/ 0 h 1447060"/>
              </a:gdLst>
              <a:ahLst/>
              <a:cxnLst>
                <a:cxn ang="0">
                  <a:pos x="connsiteX0" y="connsiteY0"/>
                </a:cxn>
                <a:cxn ang="0">
                  <a:pos x="connsiteX1" y="connsiteY1"/>
                </a:cxn>
                <a:cxn ang="0">
                  <a:pos x="connsiteX2" y="connsiteY2"/>
                </a:cxn>
                <a:cxn ang="0">
                  <a:pos x="connsiteX3" y="connsiteY3"/>
                </a:cxn>
              </a:cxnLst>
              <a:rect l="l" t="t" r="r" b="b"/>
              <a:pathLst>
                <a:path w="1526959" h="1447060">
                  <a:moveTo>
                    <a:pt x="0" y="1447060"/>
                  </a:moveTo>
                  <a:lnTo>
                    <a:pt x="594804" y="1074198"/>
                  </a:lnTo>
                  <a:lnTo>
                    <a:pt x="843378" y="221942"/>
                  </a:lnTo>
                  <a:lnTo>
                    <a:pt x="1526959" y="0"/>
                  </a:lnTo>
                </a:path>
              </a:pathLst>
            </a:cu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1" name="Freeform: Shape 210">
              <a:extLst>
                <a:ext uri="{FF2B5EF4-FFF2-40B4-BE49-F238E27FC236}">
                  <a16:creationId xmlns:a16="http://schemas.microsoft.com/office/drawing/2014/main" id="{00761D55-3562-462A-8E28-5C8EE7E4C618}"/>
                </a:ext>
              </a:extLst>
            </p:cNvPr>
            <p:cNvSpPr/>
            <p:nvPr/>
          </p:nvSpPr>
          <p:spPr>
            <a:xfrm>
              <a:off x="6365289" y="1837678"/>
              <a:ext cx="0" cy="506027"/>
            </a:xfrm>
            <a:custGeom>
              <a:avLst/>
              <a:gdLst>
                <a:gd name="connsiteX0" fmla="*/ 0 w 0"/>
                <a:gd name="connsiteY0" fmla="*/ 506027 h 506027"/>
                <a:gd name="connsiteX1" fmla="*/ 0 w 0"/>
                <a:gd name="connsiteY1" fmla="*/ 0 h 506027"/>
              </a:gdLst>
              <a:ahLst/>
              <a:cxnLst>
                <a:cxn ang="0">
                  <a:pos x="connsiteX0" y="connsiteY0"/>
                </a:cxn>
                <a:cxn ang="0">
                  <a:pos x="connsiteX1" y="connsiteY1"/>
                </a:cxn>
              </a:cxnLst>
              <a:rect l="l" t="t" r="r" b="b"/>
              <a:pathLst>
                <a:path h="506027">
                  <a:moveTo>
                    <a:pt x="0" y="506027"/>
                  </a:moveTo>
                  <a:lnTo>
                    <a:pt x="0" y="0"/>
                  </a:lnTo>
                </a:path>
              </a:pathLst>
            </a:cu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2" name="Freeform: Shape 211">
              <a:extLst>
                <a:ext uri="{FF2B5EF4-FFF2-40B4-BE49-F238E27FC236}">
                  <a16:creationId xmlns:a16="http://schemas.microsoft.com/office/drawing/2014/main" id="{38558C35-DFB6-4707-81EA-F4E8646DECFA}"/>
                </a:ext>
              </a:extLst>
            </p:cNvPr>
            <p:cNvSpPr/>
            <p:nvPr/>
          </p:nvSpPr>
          <p:spPr>
            <a:xfrm>
              <a:off x="6107837" y="2840854"/>
              <a:ext cx="861134" cy="372863"/>
            </a:xfrm>
            <a:custGeom>
              <a:avLst/>
              <a:gdLst>
                <a:gd name="connsiteX0" fmla="*/ 0 w 861134"/>
                <a:gd name="connsiteY0" fmla="*/ 372863 h 372863"/>
                <a:gd name="connsiteX1" fmla="*/ 541538 w 861134"/>
                <a:gd name="connsiteY1" fmla="*/ 337352 h 372863"/>
                <a:gd name="connsiteX2" fmla="*/ 861134 w 861134"/>
                <a:gd name="connsiteY2" fmla="*/ 0 h 372863"/>
              </a:gdLst>
              <a:ahLst/>
              <a:cxnLst>
                <a:cxn ang="0">
                  <a:pos x="connsiteX0" y="connsiteY0"/>
                </a:cxn>
                <a:cxn ang="0">
                  <a:pos x="connsiteX1" y="connsiteY1"/>
                </a:cxn>
                <a:cxn ang="0">
                  <a:pos x="connsiteX2" y="connsiteY2"/>
                </a:cxn>
              </a:cxnLst>
              <a:rect l="l" t="t" r="r" b="b"/>
              <a:pathLst>
                <a:path w="861134" h="372863">
                  <a:moveTo>
                    <a:pt x="0" y="372863"/>
                  </a:moveTo>
                  <a:lnTo>
                    <a:pt x="541538" y="337352"/>
                  </a:lnTo>
                  <a:lnTo>
                    <a:pt x="861134" y="0"/>
                  </a:lnTo>
                </a:path>
              </a:pathLst>
            </a:cu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3" name="Freeform: Shape 212">
              <a:extLst>
                <a:ext uri="{FF2B5EF4-FFF2-40B4-BE49-F238E27FC236}">
                  <a16:creationId xmlns:a16="http://schemas.microsoft.com/office/drawing/2014/main" id="{A558BFA4-9728-41FB-BB7D-5CDF32A6EBEC}"/>
                </a:ext>
              </a:extLst>
            </p:cNvPr>
            <p:cNvSpPr/>
            <p:nvPr/>
          </p:nvSpPr>
          <p:spPr>
            <a:xfrm>
              <a:off x="6640497" y="3169328"/>
              <a:ext cx="426128" cy="133165"/>
            </a:xfrm>
            <a:custGeom>
              <a:avLst/>
              <a:gdLst>
                <a:gd name="connsiteX0" fmla="*/ 0 w 426128"/>
                <a:gd name="connsiteY0" fmla="*/ 0 h 133165"/>
                <a:gd name="connsiteX1" fmla="*/ 426128 w 426128"/>
                <a:gd name="connsiteY1" fmla="*/ 133165 h 133165"/>
              </a:gdLst>
              <a:ahLst/>
              <a:cxnLst>
                <a:cxn ang="0">
                  <a:pos x="connsiteX0" y="connsiteY0"/>
                </a:cxn>
                <a:cxn ang="0">
                  <a:pos x="connsiteX1" y="connsiteY1"/>
                </a:cxn>
              </a:cxnLst>
              <a:rect l="l" t="t" r="r" b="b"/>
              <a:pathLst>
                <a:path w="426128" h="133165">
                  <a:moveTo>
                    <a:pt x="0" y="0"/>
                  </a:moveTo>
                  <a:lnTo>
                    <a:pt x="426128" y="133165"/>
                  </a:lnTo>
                </a:path>
              </a:pathLst>
            </a:cu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grpSp>
        <p:nvGrpSpPr>
          <p:cNvPr id="214" name="Group 213">
            <a:extLst>
              <a:ext uri="{FF2B5EF4-FFF2-40B4-BE49-F238E27FC236}">
                <a16:creationId xmlns:a16="http://schemas.microsoft.com/office/drawing/2014/main" id="{EA10AEE4-65F7-4F69-B60D-0C6792F1D997}"/>
              </a:ext>
            </a:extLst>
          </p:cNvPr>
          <p:cNvGrpSpPr/>
          <p:nvPr/>
        </p:nvGrpSpPr>
        <p:grpSpPr>
          <a:xfrm>
            <a:off x="2959235" y="794591"/>
            <a:ext cx="231530" cy="255011"/>
            <a:chOff x="3936556" y="507824"/>
            <a:chExt cx="308706" cy="340015"/>
          </a:xfrm>
        </p:grpSpPr>
        <p:sp>
          <p:nvSpPr>
            <p:cNvPr id="215" name="Oval 214">
              <a:extLst>
                <a:ext uri="{FF2B5EF4-FFF2-40B4-BE49-F238E27FC236}">
                  <a16:creationId xmlns:a16="http://schemas.microsoft.com/office/drawing/2014/main" id="{FEC4112A-DE26-434B-8F79-B0EDD6E1599A}"/>
                </a:ext>
              </a:extLst>
            </p:cNvPr>
            <p:cNvSpPr/>
            <p:nvPr/>
          </p:nvSpPr>
          <p:spPr>
            <a:xfrm>
              <a:off x="4033279" y="735710"/>
              <a:ext cx="52044" cy="52044"/>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6" name="Oval 215">
              <a:extLst>
                <a:ext uri="{FF2B5EF4-FFF2-40B4-BE49-F238E27FC236}">
                  <a16:creationId xmlns:a16="http://schemas.microsoft.com/office/drawing/2014/main" id="{D5C9CE83-7AD7-487B-9C6A-CE4899AA3B78}"/>
                </a:ext>
              </a:extLst>
            </p:cNvPr>
            <p:cNvSpPr/>
            <p:nvPr/>
          </p:nvSpPr>
          <p:spPr>
            <a:xfrm>
              <a:off x="4124477" y="730214"/>
              <a:ext cx="52044" cy="52044"/>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7" name="Oval 216">
              <a:extLst>
                <a:ext uri="{FF2B5EF4-FFF2-40B4-BE49-F238E27FC236}">
                  <a16:creationId xmlns:a16="http://schemas.microsoft.com/office/drawing/2014/main" id="{D5859E97-FCDA-49C2-8DD3-C6AD8C8B63BE}"/>
                </a:ext>
              </a:extLst>
            </p:cNvPr>
            <p:cNvSpPr/>
            <p:nvPr/>
          </p:nvSpPr>
          <p:spPr>
            <a:xfrm>
              <a:off x="4075779" y="592090"/>
              <a:ext cx="52044" cy="52044"/>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8" name="Oval 217">
              <a:extLst>
                <a:ext uri="{FF2B5EF4-FFF2-40B4-BE49-F238E27FC236}">
                  <a16:creationId xmlns:a16="http://schemas.microsoft.com/office/drawing/2014/main" id="{55AC9919-75B8-49A5-983F-143FC8E2AB7B}"/>
                </a:ext>
              </a:extLst>
            </p:cNvPr>
            <p:cNvSpPr/>
            <p:nvPr/>
          </p:nvSpPr>
          <p:spPr>
            <a:xfrm>
              <a:off x="3936556" y="795795"/>
              <a:ext cx="52044" cy="52044"/>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9" name="Oval 218">
              <a:extLst>
                <a:ext uri="{FF2B5EF4-FFF2-40B4-BE49-F238E27FC236}">
                  <a16:creationId xmlns:a16="http://schemas.microsoft.com/office/drawing/2014/main" id="{E0875ED0-8D01-418D-A81D-E15BD9F2E22E}"/>
                </a:ext>
              </a:extLst>
            </p:cNvPr>
            <p:cNvSpPr/>
            <p:nvPr/>
          </p:nvSpPr>
          <p:spPr>
            <a:xfrm>
              <a:off x="4076924" y="507824"/>
              <a:ext cx="52044" cy="52044"/>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0" name="Oval 219">
              <a:extLst>
                <a:ext uri="{FF2B5EF4-FFF2-40B4-BE49-F238E27FC236}">
                  <a16:creationId xmlns:a16="http://schemas.microsoft.com/office/drawing/2014/main" id="{346DDE96-3A72-4D41-94C7-99FD7E89C4CE}"/>
                </a:ext>
              </a:extLst>
            </p:cNvPr>
            <p:cNvSpPr/>
            <p:nvPr/>
          </p:nvSpPr>
          <p:spPr>
            <a:xfrm>
              <a:off x="4187479" y="556865"/>
              <a:ext cx="52044" cy="52044"/>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1" name="Oval 220">
              <a:extLst>
                <a:ext uri="{FF2B5EF4-FFF2-40B4-BE49-F238E27FC236}">
                  <a16:creationId xmlns:a16="http://schemas.microsoft.com/office/drawing/2014/main" id="{B3FF8146-2DD2-4220-B44E-E3E2C23B3DB7}"/>
                </a:ext>
              </a:extLst>
            </p:cNvPr>
            <p:cNvSpPr/>
            <p:nvPr/>
          </p:nvSpPr>
          <p:spPr>
            <a:xfrm>
              <a:off x="4177632" y="674105"/>
              <a:ext cx="52044" cy="52044"/>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2" name="Oval 221">
              <a:extLst>
                <a:ext uri="{FF2B5EF4-FFF2-40B4-BE49-F238E27FC236}">
                  <a16:creationId xmlns:a16="http://schemas.microsoft.com/office/drawing/2014/main" id="{4AD91C37-74DA-46AE-917A-DDF4458782B6}"/>
                </a:ext>
              </a:extLst>
            </p:cNvPr>
            <p:cNvSpPr/>
            <p:nvPr/>
          </p:nvSpPr>
          <p:spPr>
            <a:xfrm>
              <a:off x="4193218" y="750365"/>
              <a:ext cx="52044" cy="52044"/>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sp>
        <p:nvSpPr>
          <p:cNvPr id="252" name="Rectangle: Rounded Corners 251">
            <a:extLst>
              <a:ext uri="{FF2B5EF4-FFF2-40B4-BE49-F238E27FC236}">
                <a16:creationId xmlns:a16="http://schemas.microsoft.com/office/drawing/2014/main" id="{F5B2233F-97B9-4260-A87B-C9366C7B1E2B}"/>
              </a:ext>
            </a:extLst>
          </p:cNvPr>
          <p:cNvSpPr/>
          <p:nvPr/>
        </p:nvSpPr>
        <p:spPr>
          <a:xfrm>
            <a:off x="3412018" y="773394"/>
            <a:ext cx="420417" cy="42041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253" name="TextBox 252">
            <a:extLst>
              <a:ext uri="{FF2B5EF4-FFF2-40B4-BE49-F238E27FC236}">
                <a16:creationId xmlns:a16="http://schemas.microsoft.com/office/drawing/2014/main" id="{B202A9D6-5E2C-40FF-8448-44608A77BC6F}"/>
              </a:ext>
            </a:extLst>
          </p:cNvPr>
          <p:cNvSpPr txBox="1"/>
          <p:nvPr/>
        </p:nvSpPr>
        <p:spPr>
          <a:xfrm>
            <a:off x="3410513" y="989765"/>
            <a:ext cx="419308" cy="334707"/>
          </a:xfrm>
          <a:prstGeom prst="rect">
            <a:avLst/>
          </a:prstGeom>
          <a:noFill/>
        </p:spPr>
        <p:txBody>
          <a:bodyPr wrap="square" rtlCol="0">
            <a:spAutoFit/>
          </a:bodyPr>
          <a:lstStyle/>
          <a:p>
            <a:pPr algn="ctr"/>
            <a:r>
              <a:rPr lang="en-GB" sz="525" dirty="0">
                <a:solidFill>
                  <a:srgbClr val="002060"/>
                </a:solidFill>
              </a:rPr>
              <a:t>SUDS STUDIO</a:t>
            </a:r>
          </a:p>
        </p:txBody>
      </p:sp>
      <p:pic>
        <p:nvPicPr>
          <p:cNvPr id="254" name="Graphic 253" descr="Leaf with solid fill">
            <a:extLst>
              <a:ext uri="{FF2B5EF4-FFF2-40B4-BE49-F238E27FC236}">
                <a16:creationId xmlns:a16="http://schemas.microsoft.com/office/drawing/2014/main" id="{48E99684-868E-4E13-AE99-D29FB46F47FF}"/>
              </a:ext>
            </a:extLst>
          </p:cNvPr>
          <p:cNvPicPr>
            <a:picLocks noChangeAspect="1"/>
          </p:cNvPicPr>
          <p:nvPr/>
        </p:nvPicPr>
        <p:blipFill>
          <a:blip r:embed="rId297" cstate="hqprint">
            <a:extLst>
              <a:ext uri="{28A0092B-C50C-407E-A947-70E740481C1C}">
                <a14:useLocalDpi xmlns:a14="http://schemas.microsoft.com/office/drawing/2010/main" val="0"/>
              </a:ext>
              <a:ext uri="{96DAC541-7B7A-43D3-8B79-37D633B846F1}">
                <asvg:svgBlip xmlns:asvg="http://schemas.microsoft.com/office/drawing/2016/SVG/main" r:embed="rId298"/>
              </a:ext>
            </a:extLst>
          </a:blip>
          <a:stretch>
            <a:fillRect/>
          </a:stretch>
        </p:blipFill>
        <p:spPr>
          <a:xfrm>
            <a:off x="3502541" y="767864"/>
            <a:ext cx="287268" cy="287268"/>
          </a:xfrm>
          <a:prstGeom prst="rect">
            <a:avLst/>
          </a:prstGeom>
        </p:spPr>
      </p:pic>
      <p:sp>
        <p:nvSpPr>
          <p:cNvPr id="225" name="Freeform: Shape 224">
            <a:extLst>
              <a:ext uri="{FF2B5EF4-FFF2-40B4-BE49-F238E27FC236}">
                <a16:creationId xmlns:a16="http://schemas.microsoft.com/office/drawing/2014/main" id="{F30FC4F4-1B73-4BBF-A760-E325D534E362}"/>
              </a:ext>
            </a:extLst>
          </p:cNvPr>
          <p:cNvSpPr/>
          <p:nvPr/>
        </p:nvSpPr>
        <p:spPr>
          <a:xfrm>
            <a:off x="4308667" y="928815"/>
            <a:ext cx="1314450" cy="1214438"/>
          </a:xfrm>
          <a:custGeom>
            <a:avLst/>
            <a:gdLst>
              <a:gd name="connsiteX0" fmla="*/ 400050 w 1752600"/>
              <a:gd name="connsiteY0" fmla="*/ 1590675 h 1619250"/>
              <a:gd name="connsiteX1" fmla="*/ 828675 w 1752600"/>
              <a:gd name="connsiteY1" fmla="*/ 1314450 h 1619250"/>
              <a:gd name="connsiteX2" fmla="*/ 1200150 w 1752600"/>
              <a:gd name="connsiteY2" fmla="*/ 1285875 h 1619250"/>
              <a:gd name="connsiteX3" fmla="*/ 1562100 w 1752600"/>
              <a:gd name="connsiteY3" fmla="*/ 1038225 h 1619250"/>
              <a:gd name="connsiteX4" fmla="*/ 1533525 w 1752600"/>
              <a:gd name="connsiteY4" fmla="*/ 704850 h 1619250"/>
              <a:gd name="connsiteX5" fmla="*/ 1543050 w 1752600"/>
              <a:gd name="connsiteY5" fmla="*/ 619125 h 1619250"/>
              <a:gd name="connsiteX6" fmla="*/ 1752600 w 1752600"/>
              <a:gd name="connsiteY6" fmla="*/ 0 h 1619250"/>
              <a:gd name="connsiteX7" fmla="*/ 1524000 w 1752600"/>
              <a:gd name="connsiteY7" fmla="*/ 180975 h 1619250"/>
              <a:gd name="connsiteX8" fmla="*/ 1095375 w 1752600"/>
              <a:gd name="connsiteY8" fmla="*/ 247650 h 1619250"/>
              <a:gd name="connsiteX9" fmla="*/ 733425 w 1752600"/>
              <a:gd name="connsiteY9" fmla="*/ 295275 h 1619250"/>
              <a:gd name="connsiteX10" fmla="*/ 552450 w 1752600"/>
              <a:gd name="connsiteY10" fmla="*/ 590550 h 1619250"/>
              <a:gd name="connsiteX11" fmla="*/ 247650 w 1752600"/>
              <a:gd name="connsiteY11" fmla="*/ 571500 h 1619250"/>
              <a:gd name="connsiteX12" fmla="*/ 104775 w 1752600"/>
              <a:gd name="connsiteY12" fmla="*/ 771525 h 1619250"/>
              <a:gd name="connsiteX13" fmla="*/ 190500 w 1752600"/>
              <a:gd name="connsiteY13" fmla="*/ 952500 h 1619250"/>
              <a:gd name="connsiteX14" fmla="*/ 28575 w 1752600"/>
              <a:gd name="connsiteY14" fmla="*/ 1152525 h 1619250"/>
              <a:gd name="connsiteX15" fmla="*/ 0 w 1752600"/>
              <a:gd name="connsiteY15" fmla="*/ 1362075 h 1619250"/>
              <a:gd name="connsiteX16" fmla="*/ 266700 w 1752600"/>
              <a:gd name="connsiteY16" fmla="*/ 1619250 h 1619250"/>
              <a:gd name="connsiteX17" fmla="*/ 400050 w 1752600"/>
              <a:gd name="connsiteY17" fmla="*/ 1590675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2600" h="1619250">
                <a:moveTo>
                  <a:pt x="400050" y="1590675"/>
                </a:moveTo>
                <a:lnTo>
                  <a:pt x="828675" y="1314450"/>
                </a:lnTo>
                <a:lnTo>
                  <a:pt x="1200150" y="1285875"/>
                </a:lnTo>
                <a:lnTo>
                  <a:pt x="1562100" y="1038225"/>
                </a:lnTo>
                <a:lnTo>
                  <a:pt x="1533525" y="704850"/>
                </a:lnTo>
                <a:lnTo>
                  <a:pt x="1543050" y="619125"/>
                </a:lnTo>
                <a:lnTo>
                  <a:pt x="1752600" y="0"/>
                </a:lnTo>
                <a:lnTo>
                  <a:pt x="1524000" y="180975"/>
                </a:lnTo>
                <a:lnTo>
                  <a:pt x="1095375" y="247650"/>
                </a:lnTo>
                <a:lnTo>
                  <a:pt x="733425" y="295275"/>
                </a:lnTo>
                <a:lnTo>
                  <a:pt x="552450" y="590550"/>
                </a:lnTo>
                <a:lnTo>
                  <a:pt x="247650" y="571500"/>
                </a:lnTo>
                <a:lnTo>
                  <a:pt x="104775" y="771525"/>
                </a:lnTo>
                <a:lnTo>
                  <a:pt x="190500" y="952500"/>
                </a:lnTo>
                <a:lnTo>
                  <a:pt x="28575" y="1152525"/>
                </a:lnTo>
                <a:lnTo>
                  <a:pt x="0" y="1362075"/>
                </a:lnTo>
                <a:lnTo>
                  <a:pt x="266700" y="1619250"/>
                </a:lnTo>
                <a:lnTo>
                  <a:pt x="400050" y="1590675"/>
                </a:lnTo>
                <a:close/>
              </a:path>
            </a:pathLst>
          </a:custGeom>
          <a:solidFill>
            <a:schemeClr val="accent4">
              <a:lumMod val="20000"/>
              <a:lumOff val="80000"/>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8" name="Freeform: Shape 227">
            <a:extLst>
              <a:ext uri="{FF2B5EF4-FFF2-40B4-BE49-F238E27FC236}">
                <a16:creationId xmlns:a16="http://schemas.microsoft.com/office/drawing/2014/main" id="{C0681FE4-BC44-445C-B190-7E19D8431C64}"/>
              </a:ext>
            </a:extLst>
          </p:cNvPr>
          <p:cNvSpPr/>
          <p:nvPr/>
        </p:nvSpPr>
        <p:spPr>
          <a:xfrm>
            <a:off x="3687161" y="1893222"/>
            <a:ext cx="807244" cy="714375"/>
          </a:xfrm>
          <a:custGeom>
            <a:avLst/>
            <a:gdLst>
              <a:gd name="connsiteX0" fmla="*/ 38100 w 1076325"/>
              <a:gd name="connsiteY0" fmla="*/ 828675 h 952500"/>
              <a:gd name="connsiteX1" fmla="*/ 295275 w 1076325"/>
              <a:gd name="connsiteY1" fmla="*/ 342900 h 952500"/>
              <a:gd name="connsiteX2" fmla="*/ 314325 w 1076325"/>
              <a:gd name="connsiteY2" fmla="*/ 228600 h 952500"/>
              <a:gd name="connsiteX3" fmla="*/ 323850 w 1076325"/>
              <a:gd name="connsiteY3" fmla="*/ 161925 h 952500"/>
              <a:gd name="connsiteX4" fmla="*/ 476250 w 1076325"/>
              <a:gd name="connsiteY4" fmla="*/ 190500 h 952500"/>
              <a:gd name="connsiteX5" fmla="*/ 571500 w 1076325"/>
              <a:gd name="connsiteY5" fmla="*/ 95250 h 952500"/>
              <a:gd name="connsiteX6" fmla="*/ 666750 w 1076325"/>
              <a:gd name="connsiteY6" fmla="*/ 0 h 952500"/>
              <a:gd name="connsiteX7" fmla="*/ 809625 w 1076325"/>
              <a:gd name="connsiteY7" fmla="*/ 19050 h 952500"/>
              <a:gd name="connsiteX8" fmla="*/ 876300 w 1076325"/>
              <a:gd name="connsiteY8" fmla="*/ 190500 h 952500"/>
              <a:gd name="connsiteX9" fmla="*/ 1076325 w 1076325"/>
              <a:gd name="connsiteY9" fmla="*/ 323850 h 952500"/>
              <a:gd name="connsiteX10" fmla="*/ 971550 w 1076325"/>
              <a:gd name="connsiteY10" fmla="*/ 457200 h 952500"/>
              <a:gd name="connsiteX11" fmla="*/ 619125 w 1076325"/>
              <a:gd name="connsiteY11" fmla="*/ 409575 h 952500"/>
              <a:gd name="connsiteX12" fmla="*/ 485775 w 1076325"/>
              <a:gd name="connsiteY12" fmla="*/ 523875 h 952500"/>
              <a:gd name="connsiteX13" fmla="*/ 504825 w 1076325"/>
              <a:gd name="connsiteY13" fmla="*/ 647700 h 952500"/>
              <a:gd name="connsiteX14" fmla="*/ 266700 w 1076325"/>
              <a:gd name="connsiteY14" fmla="*/ 828675 h 952500"/>
              <a:gd name="connsiteX15" fmla="*/ 228600 w 1076325"/>
              <a:gd name="connsiteY15" fmla="*/ 952500 h 952500"/>
              <a:gd name="connsiteX16" fmla="*/ 0 w 1076325"/>
              <a:gd name="connsiteY16" fmla="*/ 876300 h 952500"/>
              <a:gd name="connsiteX0" fmla="*/ 38100 w 1076325"/>
              <a:gd name="connsiteY0" fmla="*/ 828675 h 952500"/>
              <a:gd name="connsiteX1" fmla="*/ 295275 w 1076325"/>
              <a:gd name="connsiteY1" fmla="*/ 342900 h 952500"/>
              <a:gd name="connsiteX2" fmla="*/ 314325 w 1076325"/>
              <a:gd name="connsiteY2" fmla="*/ 228600 h 952500"/>
              <a:gd name="connsiteX3" fmla="*/ 323850 w 1076325"/>
              <a:gd name="connsiteY3" fmla="*/ 161925 h 952500"/>
              <a:gd name="connsiteX4" fmla="*/ 476250 w 1076325"/>
              <a:gd name="connsiteY4" fmla="*/ 190500 h 952500"/>
              <a:gd name="connsiteX5" fmla="*/ 571500 w 1076325"/>
              <a:gd name="connsiteY5" fmla="*/ 95250 h 952500"/>
              <a:gd name="connsiteX6" fmla="*/ 666750 w 1076325"/>
              <a:gd name="connsiteY6" fmla="*/ 0 h 952500"/>
              <a:gd name="connsiteX7" fmla="*/ 809625 w 1076325"/>
              <a:gd name="connsiteY7" fmla="*/ 19050 h 952500"/>
              <a:gd name="connsiteX8" fmla="*/ 876300 w 1076325"/>
              <a:gd name="connsiteY8" fmla="*/ 190500 h 952500"/>
              <a:gd name="connsiteX9" fmla="*/ 1076325 w 1076325"/>
              <a:gd name="connsiteY9" fmla="*/ 323850 h 952500"/>
              <a:gd name="connsiteX10" fmla="*/ 971550 w 1076325"/>
              <a:gd name="connsiteY10" fmla="*/ 457200 h 952500"/>
              <a:gd name="connsiteX11" fmla="*/ 619125 w 1076325"/>
              <a:gd name="connsiteY11" fmla="*/ 409575 h 952500"/>
              <a:gd name="connsiteX12" fmla="*/ 485775 w 1076325"/>
              <a:gd name="connsiteY12" fmla="*/ 523875 h 952500"/>
              <a:gd name="connsiteX13" fmla="*/ 504825 w 1076325"/>
              <a:gd name="connsiteY13" fmla="*/ 647700 h 952500"/>
              <a:gd name="connsiteX14" fmla="*/ 266700 w 1076325"/>
              <a:gd name="connsiteY14" fmla="*/ 828675 h 952500"/>
              <a:gd name="connsiteX15" fmla="*/ 228600 w 1076325"/>
              <a:gd name="connsiteY15" fmla="*/ 952500 h 952500"/>
              <a:gd name="connsiteX16" fmla="*/ 0 w 1076325"/>
              <a:gd name="connsiteY16" fmla="*/ 876300 h 952500"/>
              <a:gd name="connsiteX17" fmla="*/ 38100 w 1076325"/>
              <a:gd name="connsiteY17" fmla="*/ 828675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6325" h="952500">
                <a:moveTo>
                  <a:pt x="38100" y="828675"/>
                </a:moveTo>
                <a:lnTo>
                  <a:pt x="295275" y="342900"/>
                </a:lnTo>
                <a:lnTo>
                  <a:pt x="314325" y="228600"/>
                </a:lnTo>
                <a:lnTo>
                  <a:pt x="323850" y="161925"/>
                </a:lnTo>
                <a:lnTo>
                  <a:pt x="476250" y="190500"/>
                </a:lnTo>
                <a:lnTo>
                  <a:pt x="571500" y="95250"/>
                </a:lnTo>
                <a:lnTo>
                  <a:pt x="666750" y="0"/>
                </a:lnTo>
                <a:lnTo>
                  <a:pt x="809625" y="19050"/>
                </a:lnTo>
                <a:lnTo>
                  <a:pt x="876300" y="190500"/>
                </a:lnTo>
                <a:lnTo>
                  <a:pt x="1076325" y="323850"/>
                </a:lnTo>
                <a:lnTo>
                  <a:pt x="971550" y="457200"/>
                </a:lnTo>
                <a:lnTo>
                  <a:pt x="619125" y="409575"/>
                </a:lnTo>
                <a:lnTo>
                  <a:pt x="485775" y="523875"/>
                </a:lnTo>
                <a:lnTo>
                  <a:pt x="504825" y="647700"/>
                </a:lnTo>
                <a:lnTo>
                  <a:pt x="266700" y="828675"/>
                </a:lnTo>
                <a:lnTo>
                  <a:pt x="228600" y="952500"/>
                </a:lnTo>
                <a:lnTo>
                  <a:pt x="0" y="876300"/>
                </a:lnTo>
                <a:lnTo>
                  <a:pt x="38100" y="828675"/>
                </a:lnTo>
                <a:close/>
              </a:path>
            </a:pathLst>
          </a:custGeom>
          <a:solidFill>
            <a:schemeClr val="accent4">
              <a:lumMod val="20000"/>
              <a:lumOff val="80000"/>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35" name="TextBox 234">
            <a:extLst>
              <a:ext uri="{FF2B5EF4-FFF2-40B4-BE49-F238E27FC236}">
                <a16:creationId xmlns:a16="http://schemas.microsoft.com/office/drawing/2014/main" id="{175FBF06-2040-4D37-89CF-B3B634A1DC97}"/>
              </a:ext>
            </a:extLst>
          </p:cNvPr>
          <p:cNvSpPr txBox="1"/>
          <p:nvPr/>
        </p:nvSpPr>
        <p:spPr>
          <a:xfrm>
            <a:off x="6544347" y="1754750"/>
            <a:ext cx="1671073" cy="415498"/>
          </a:xfrm>
          <a:prstGeom prst="rect">
            <a:avLst/>
          </a:prstGeom>
          <a:noFill/>
        </p:spPr>
        <p:txBody>
          <a:bodyPr wrap="square" rtlCol="0">
            <a:spAutoFit/>
          </a:bodyPr>
          <a:lstStyle/>
          <a:p>
            <a:pPr algn="ctr"/>
            <a:r>
              <a:rPr lang="en-GB" sz="1050" dirty="0">
                <a:solidFill>
                  <a:srgbClr val="002060"/>
                </a:solidFill>
              </a:rPr>
              <a:t>Upper area regeneration and re-planting</a:t>
            </a:r>
          </a:p>
        </p:txBody>
      </p:sp>
      <p:sp>
        <p:nvSpPr>
          <p:cNvPr id="236" name="Rectangle 235">
            <a:extLst>
              <a:ext uri="{FF2B5EF4-FFF2-40B4-BE49-F238E27FC236}">
                <a16:creationId xmlns:a16="http://schemas.microsoft.com/office/drawing/2014/main" id="{FF56EAEE-61E5-4193-86F4-DDA020F826BC}"/>
              </a:ext>
            </a:extLst>
          </p:cNvPr>
          <p:cNvSpPr/>
          <p:nvPr/>
        </p:nvSpPr>
        <p:spPr>
          <a:xfrm>
            <a:off x="6540847" y="4045624"/>
            <a:ext cx="1663428" cy="24247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37" name="TextBox 236">
            <a:extLst>
              <a:ext uri="{FF2B5EF4-FFF2-40B4-BE49-F238E27FC236}">
                <a16:creationId xmlns:a16="http://schemas.microsoft.com/office/drawing/2014/main" id="{1393618F-33FA-4828-AAB4-FC540C82337A}"/>
              </a:ext>
            </a:extLst>
          </p:cNvPr>
          <p:cNvSpPr txBox="1"/>
          <p:nvPr/>
        </p:nvSpPr>
        <p:spPr>
          <a:xfrm>
            <a:off x="6815816" y="4063710"/>
            <a:ext cx="483092" cy="253916"/>
          </a:xfrm>
          <a:prstGeom prst="rect">
            <a:avLst/>
          </a:prstGeom>
          <a:noFill/>
        </p:spPr>
        <p:txBody>
          <a:bodyPr wrap="square" rtlCol="0">
            <a:spAutoFit/>
          </a:bodyPr>
          <a:lstStyle/>
          <a:p>
            <a:r>
              <a:rPr lang="en-GB" sz="1050" dirty="0">
                <a:solidFill>
                  <a:srgbClr val="002060"/>
                </a:solidFill>
              </a:rPr>
              <a:t>Add</a:t>
            </a:r>
          </a:p>
        </p:txBody>
      </p:sp>
      <p:sp>
        <p:nvSpPr>
          <p:cNvPr id="238" name="TextBox 237">
            <a:extLst>
              <a:ext uri="{FF2B5EF4-FFF2-40B4-BE49-F238E27FC236}">
                <a16:creationId xmlns:a16="http://schemas.microsoft.com/office/drawing/2014/main" id="{6FBC35FA-4371-4F39-BDAE-2F3B3BC4F9D3}"/>
              </a:ext>
            </a:extLst>
          </p:cNvPr>
          <p:cNvSpPr txBox="1"/>
          <p:nvPr/>
        </p:nvSpPr>
        <p:spPr>
          <a:xfrm>
            <a:off x="7556201" y="4063710"/>
            <a:ext cx="600738" cy="253916"/>
          </a:xfrm>
          <a:prstGeom prst="rect">
            <a:avLst/>
          </a:prstGeom>
          <a:noFill/>
        </p:spPr>
        <p:txBody>
          <a:bodyPr wrap="square" rtlCol="0">
            <a:spAutoFit/>
          </a:bodyPr>
          <a:lstStyle/>
          <a:p>
            <a:r>
              <a:rPr lang="en-GB" sz="1050" dirty="0">
                <a:solidFill>
                  <a:srgbClr val="002060"/>
                </a:solidFill>
              </a:rPr>
              <a:t>Delete</a:t>
            </a:r>
          </a:p>
        </p:txBody>
      </p:sp>
      <p:pic>
        <p:nvPicPr>
          <p:cNvPr id="239" name="Graphic 238" descr="Garbage with solid fill">
            <a:extLst>
              <a:ext uri="{FF2B5EF4-FFF2-40B4-BE49-F238E27FC236}">
                <a16:creationId xmlns:a16="http://schemas.microsoft.com/office/drawing/2014/main" id="{6891D395-B292-482E-B6B8-C8CBCECAFA5A}"/>
              </a:ext>
            </a:extLst>
          </p:cNvPr>
          <p:cNvPicPr>
            <a:picLocks noChangeAspect="1"/>
          </p:cNvPicPr>
          <p:nvPr/>
        </p:nvPicPr>
        <p:blipFill>
          <a:blip r:embed="rId299" cstate="hqprint">
            <a:extLst>
              <a:ext uri="{28A0092B-C50C-407E-A947-70E740481C1C}">
                <a14:useLocalDpi xmlns:a14="http://schemas.microsoft.com/office/drawing/2010/main" val="0"/>
              </a:ext>
              <a:ext uri="{96DAC541-7B7A-43D3-8B79-37D633B846F1}">
                <asvg:svgBlip xmlns:asvg="http://schemas.microsoft.com/office/drawing/2016/SVG/main" r:embed="rId300"/>
              </a:ext>
            </a:extLst>
          </a:blip>
          <a:stretch>
            <a:fillRect/>
          </a:stretch>
        </p:blipFill>
        <p:spPr>
          <a:xfrm>
            <a:off x="7448311" y="4092962"/>
            <a:ext cx="163853" cy="163853"/>
          </a:xfrm>
          <a:prstGeom prst="rect">
            <a:avLst/>
          </a:prstGeom>
        </p:spPr>
      </p:pic>
      <p:grpSp>
        <p:nvGrpSpPr>
          <p:cNvPr id="240" name="Group 239">
            <a:extLst>
              <a:ext uri="{FF2B5EF4-FFF2-40B4-BE49-F238E27FC236}">
                <a16:creationId xmlns:a16="http://schemas.microsoft.com/office/drawing/2014/main" id="{4EBA6227-68F6-483C-B40A-632672BABCA0}"/>
              </a:ext>
            </a:extLst>
          </p:cNvPr>
          <p:cNvGrpSpPr/>
          <p:nvPr/>
        </p:nvGrpSpPr>
        <p:grpSpPr>
          <a:xfrm>
            <a:off x="6655758" y="4096289"/>
            <a:ext cx="127151" cy="127151"/>
            <a:chOff x="8966744" y="4799598"/>
            <a:chExt cx="275523" cy="275523"/>
          </a:xfrm>
        </p:grpSpPr>
        <p:sp>
          <p:nvSpPr>
            <p:cNvPr id="241" name="Oval 240">
              <a:extLst>
                <a:ext uri="{FF2B5EF4-FFF2-40B4-BE49-F238E27FC236}">
                  <a16:creationId xmlns:a16="http://schemas.microsoft.com/office/drawing/2014/main" id="{CE1447AB-58FC-4081-8B3A-AFA53B8BA4CD}"/>
                </a:ext>
              </a:extLst>
            </p:cNvPr>
            <p:cNvSpPr/>
            <p:nvPr/>
          </p:nvSpPr>
          <p:spPr>
            <a:xfrm>
              <a:off x="8966744" y="4799598"/>
              <a:ext cx="275523" cy="27552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242" name="Graphic 241" descr="Add with solid fill">
              <a:extLst>
                <a:ext uri="{FF2B5EF4-FFF2-40B4-BE49-F238E27FC236}">
                  <a16:creationId xmlns:a16="http://schemas.microsoft.com/office/drawing/2014/main" id="{63CF42B4-9746-41F4-99CF-79361C09FBC3}"/>
                </a:ext>
              </a:extLst>
            </p:cNvPr>
            <p:cNvPicPr>
              <a:picLocks noChangeAspect="1"/>
            </p:cNvPicPr>
            <p:nvPr/>
          </p:nvPicPr>
          <p:blipFill>
            <a:blip r:embed="rId301" cstate="hqprint">
              <a:extLst>
                <a:ext uri="{28A0092B-C50C-407E-A947-70E740481C1C}">
                  <a14:useLocalDpi xmlns:a14="http://schemas.microsoft.com/office/drawing/2010/main" val="0"/>
                </a:ext>
                <a:ext uri="{96DAC541-7B7A-43D3-8B79-37D633B846F1}">
                  <asvg:svgBlip xmlns:asvg="http://schemas.microsoft.com/office/drawing/2016/SVG/main" r:embed="rId302"/>
                </a:ext>
              </a:extLst>
            </a:blip>
            <a:stretch>
              <a:fillRect/>
            </a:stretch>
          </p:blipFill>
          <p:spPr>
            <a:xfrm>
              <a:off x="9004234" y="4835387"/>
              <a:ext cx="200542" cy="200542"/>
            </a:xfrm>
            <a:prstGeom prst="rect">
              <a:avLst/>
            </a:prstGeom>
          </p:spPr>
        </p:pic>
      </p:grpSp>
      <p:pic>
        <p:nvPicPr>
          <p:cNvPr id="224" name="Picture 223">
            <a:extLst>
              <a:ext uri="{FF2B5EF4-FFF2-40B4-BE49-F238E27FC236}">
                <a16:creationId xmlns:a16="http://schemas.microsoft.com/office/drawing/2014/main" id="{2A54B035-8B81-4744-871F-F3934FA8E307}"/>
              </a:ext>
            </a:extLst>
          </p:cNvPr>
          <p:cNvPicPr>
            <a:picLocks noChangeAspect="1"/>
          </p:cNvPicPr>
          <p:nvPr/>
        </p:nvPicPr>
        <p:blipFill>
          <a:blip r:embed="rId303"/>
          <a:stretch>
            <a:fillRect/>
          </a:stretch>
        </p:blipFill>
        <p:spPr>
          <a:xfrm>
            <a:off x="7082983" y="3047640"/>
            <a:ext cx="969152" cy="894524"/>
          </a:xfrm>
          <a:prstGeom prst="rect">
            <a:avLst/>
          </a:prstGeom>
          <a:solidFill>
            <a:schemeClr val="bg1"/>
          </a:solidFill>
          <a:ln>
            <a:solidFill>
              <a:srgbClr val="002060"/>
            </a:solidFill>
          </a:ln>
        </p:spPr>
      </p:pic>
      <p:sp>
        <p:nvSpPr>
          <p:cNvPr id="226" name="TextBox 225">
            <a:extLst>
              <a:ext uri="{FF2B5EF4-FFF2-40B4-BE49-F238E27FC236}">
                <a16:creationId xmlns:a16="http://schemas.microsoft.com/office/drawing/2014/main" id="{192E2D30-0F13-4AD2-A26B-AB9C7CF10112}"/>
              </a:ext>
            </a:extLst>
          </p:cNvPr>
          <p:cNvSpPr txBox="1"/>
          <p:nvPr/>
        </p:nvSpPr>
        <p:spPr>
          <a:xfrm>
            <a:off x="7020151" y="3734414"/>
            <a:ext cx="358282" cy="253916"/>
          </a:xfrm>
          <a:prstGeom prst="rect">
            <a:avLst/>
          </a:prstGeom>
          <a:noFill/>
        </p:spPr>
        <p:txBody>
          <a:bodyPr wrap="square" rtlCol="0">
            <a:spAutoFit/>
          </a:bodyPr>
          <a:lstStyle/>
          <a:p>
            <a:pPr algn="ctr"/>
            <a:r>
              <a:rPr lang="en-GB" sz="1050" dirty="0">
                <a:solidFill>
                  <a:srgbClr val="002060"/>
                </a:solidFill>
              </a:rPr>
              <a:t>2</a:t>
            </a:r>
          </a:p>
        </p:txBody>
      </p:sp>
      <p:pic>
        <p:nvPicPr>
          <p:cNvPr id="229" name="Picture 228">
            <a:extLst>
              <a:ext uri="{FF2B5EF4-FFF2-40B4-BE49-F238E27FC236}">
                <a16:creationId xmlns:a16="http://schemas.microsoft.com/office/drawing/2014/main" id="{E3124699-12E8-4AE8-A34D-9B68BADFB25E}"/>
              </a:ext>
            </a:extLst>
          </p:cNvPr>
          <p:cNvPicPr>
            <a:picLocks noChangeAspect="1"/>
          </p:cNvPicPr>
          <p:nvPr/>
        </p:nvPicPr>
        <p:blipFill>
          <a:blip r:embed="rId304"/>
          <a:stretch>
            <a:fillRect/>
          </a:stretch>
        </p:blipFill>
        <p:spPr>
          <a:xfrm>
            <a:off x="6691771" y="2293541"/>
            <a:ext cx="957344" cy="883625"/>
          </a:xfrm>
          <a:prstGeom prst="rect">
            <a:avLst/>
          </a:prstGeom>
          <a:solidFill>
            <a:schemeClr val="bg1"/>
          </a:solidFill>
          <a:ln w="9525" cap="rnd">
            <a:solidFill>
              <a:srgbClr val="002060"/>
            </a:solidFill>
          </a:ln>
        </p:spPr>
      </p:pic>
      <p:sp>
        <p:nvSpPr>
          <p:cNvPr id="230" name="TextBox 229">
            <a:extLst>
              <a:ext uri="{FF2B5EF4-FFF2-40B4-BE49-F238E27FC236}">
                <a16:creationId xmlns:a16="http://schemas.microsoft.com/office/drawing/2014/main" id="{99E616B5-BA41-41E3-B916-1322BC9DF35C}"/>
              </a:ext>
            </a:extLst>
          </p:cNvPr>
          <p:cNvSpPr txBox="1"/>
          <p:nvPr/>
        </p:nvSpPr>
        <p:spPr>
          <a:xfrm>
            <a:off x="6571196" y="2916027"/>
            <a:ext cx="358282" cy="253916"/>
          </a:xfrm>
          <a:prstGeom prst="rect">
            <a:avLst/>
          </a:prstGeom>
          <a:noFill/>
        </p:spPr>
        <p:txBody>
          <a:bodyPr wrap="square" rtlCol="0">
            <a:spAutoFit/>
          </a:bodyPr>
          <a:lstStyle/>
          <a:p>
            <a:pPr algn="ctr"/>
            <a:r>
              <a:rPr lang="en-GB" sz="1050" dirty="0">
                <a:solidFill>
                  <a:srgbClr val="002060"/>
                </a:solidFill>
              </a:rPr>
              <a:t>0</a:t>
            </a:r>
          </a:p>
        </p:txBody>
      </p:sp>
      <p:pic>
        <p:nvPicPr>
          <p:cNvPr id="232" name="Picture 231">
            <a:extLst>
              <a:ext uri="{FF2B5EF4-FFF2-40B4-BE49-F238E27FC236}">
                <a16:creationId xmlns:a16="http://schemas.microsoft.com/office/drawing/2014/main" id="{D8B10D5F-9E90-4F40-AADA-033E541751DF}"/>
              </a:ext>
            </a:extLst>
          </p:cNvPr>
          <p:cNvPicPr>
            <a:picLocks noChangeAspect="1"/>
          </p:cNvPicPr>
          <p:nvPr/>
        </p:nvPicPr>
        <p:blipFill>
          <a:blip r:embed="rId305"/>
          <a:stretch>
            <a:fillRect/>
          </a:stretch>
        </p:blipFill>
        <p:spPr>
          <a:xfrm>
            <a:off x="6847598" y="2711798"/>
            <a:ext cx="969152" cy="894524"/>
          </a:xfrm>
          <a:prstGeom prst="rect">
            <a:avLst/>
          </a:prstGeom>
          <a:solidFill>
            <a:schemeClr val="bg1"/>
          </a:solidFill>
          <a:ln w="69850">
            <a:solidFill>
              <a:srgbClr val="002060"/>
            </a:solidFill>
          </a:ln>
        </p:spPr>
      </p:pic>
      <p:sp>
        <p:nvSpPr>
          <p:cNvPr id="233" name="TextBox 232">
            <a:extLst>
              <a:ext uri="{FF2B5EF4-FFF2-40B4-BE49-F238E27FC236}">
                <a16:creationId xmlns:a16="http://schemas.microsoft.com/office/drawing/2014/main" id="{744F1584-1543-41B2-B5BC-DC0B40BE87D1}"/>
              </a:ext>
            </a:extLst>
          </p:cNvPr>
          <p:cNvSpPr txBox="1"/>
          <p:nvPr/>
        </p:nvSpPr>
        <p:spPr>
          <a:xfrm>
            <a:off x="6785846" y="3345585"/>
            <a:ext cx="358282" cy="253916"/>
          </a:xfrm>
          <a:prstGeom prst="rect">
            <a:avLst/>
          </a:prstGeom>
          <a:noFill/>
        </p:spPr>
        <p:txBody>
          <a:bodyPr wrap="square" rtlCol="0">
            <a:spAutoFit/>
          </a:bodyPr>
          <a:lstStyle/>
          <a:p>
            <a:pPr algn="ctr"/>
            <a:r>
              <a:rPr lang="en-GB" sz="1050" dirty="0">
                <a:solidFill>
                  <a:srgbClr val="002060"/>
                </a:solidFill>
              </a:rPr>
              <a:t>1</a:t>
            </a:r>
          </a:p>
        </p:txBody>
      </p:sp>
      <p:sp>
        <p:nvSpPr>
          <p:cNvPr id="2" name="Text Placeholder 4">
            <a:extLst>
              <a:ext uri="{FF2B5EF4-FFF2-40B4-BE49-F238E27FC236}">
                <a16:creationId xmlns:a16="http://schemas.microsoft.com/office/drawing/2014/main" id="{EAFD2BA2-8D95-BACA-57E3-A02318C0BB97}"/>
              </a:ext>
            </a:extLst>
          </p:cNvPr>
          <p:cNvSpPr txBox="1">
            <a:spLocks/>
          </p:cNvSpPr>
          <p:nvPr/>
        </p:nvSpPr>
        <p:spPr>
          <a:xfrm>
            <a:off x="549712" y="298793"/>
            <a:ext cx="8076006" cy="31387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AD9C70"/>
              </a:buClr>
              <a:buFont typeface="Arial"/>
              <a:defRPr sz="1400" b="0" i="0" u="none" strike="noStrike" cap="none">
                <a:solidFill>
                  <a:srgbClr val="AD9C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t>Low fidelity mock-up – PowerPoint sketches</a:t>
            </a:r>
          </a:p>
        </p:txBody>
      </p:sp>
    </p:spTree>
    <p:extLst>
      <p:ext uri="{BB962C8B-B14F-4D97-AF65-F5344CB8AC3E}">
        <p14:creationId xmlns:p14="http://schemas.microsoft.com/office/powerpoint/2010/main" val="311697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10DD56-F820-41DB-BB75-DAD81BABF98D}"/>
              </a:ext>
            </a:extLst>
          </p:cNvPr>
          <p:cNvPicPr>
            <a:picLocks noChangeAspect="1"/>
          </p:cNvPicPr>
          <p:nvPr/>
        </p:nvPicPr>
        <p:blipFill>
          <a:blip r:embed="rId2"/>
          <a:stretch>
            <a:fillRect/>
          </a:stretch>
        </p:blipFill>
        <p:spPr>
          <a:xfrm>
            <a:off x="887818" y="607891"/>
            <a:ext cx="7226272" cy="4535609"/>
          </a:xfrm>
          <a:prstGeom prst="rect">
            <a:avLst/>
          </a:prstGeom>
        </p:spPr>
      </p:pic>
      <p:sp>
        <p:nvSpPr>
          <p:cNvPr id="2" name="Text Placeholder 4">
            <a:extLst>
              <a:ext uri="{FF2B5EF4-FFF2-40B4-BE49-F238E27FC236}">
                <a16:creationId xmlns:a16="http://schemas.microsoft.com/office/drawing/2014/main" id="{689DC021-A070-3EA3-231F-9EAFF5510FF3}"/>
              </a:ext>
            </a:extLst>
          </p:cNvPr>
          <p:cNvSpPr txBox="1">
            <a:spLocks/>
          </p:cNvSpPr>
          <p:nvPr/>
        </p:nvSpPr>
        <p:spPr>
          <a:xfrm>
            <a:off x="659719" y="226504"/>
            <a:ext cx="8076006" cy="31387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AD9C70"/>
              </a:buClr>
              <a:buFont typeface="Arial"/>
              <a:defRPr sz="1400" b="0" i="0" u="none" strike="noStrike" cap="none">
                <a:solidFill>
                  <a:srgbClr val="AD9C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t>Alternative technologies to demo and test the solution prior to development – Rhino</a:t>
            </a:r>
          </a:p>
        </p:txBody>
      </p:sp>
    </p:spTree>
    <p:extLst>
      <p:ext uri="{BB962C8B-B14F-4D97-AF65-F5344CB8AC3E}">
        <p14:creationId xmlns:p14="http://schemas.microsoft.com/office/powerpoint/2010/main" val="174302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C1196-5DEC-42D5-AB2A-531EB17A905E}"/>
              </a:ext>
            </a:extLst>
          </p:cNvPr>
          <p:cNvPicPr>
            <a:picLocks noChangeAspect="1"/>
          </p:cNvPicPr>
          <p:nvPr/>
        </p:nvPicPr>
        <p:blipFill rotWithShape="1">
          <a:blip r:embed="rId2"/>
          <a:srcRect b="3685"/>
          <a:stretch/>
        </p:blipFill>
        <p:spPr>
          <a:xfrm>
            <a:off x="1227277" y="698115"/>
            <a:ext cx="6487430" cy="4445386"/>
          </a:xfrm>
          <a:prstGeom prst="rect">
            <a:avLst/>
          </a:prstGeom>
        </p:spPr>
      </p:pic>
      <p:sp>
        <p:nvSpPr>
          <p:cNvPr id="2" name="Text Placeholder 4">
            <a:extLst>
              <a:ext uri="{FF2B5EF4-FFF2-40B4-BE49-F238E27FC236}">
                <a16:creationId xmlns:a16="http://schemas.microsoft.com/office/drawing/2014/main" id="{ADC8C151-B8B1-64B1-A2DC-2CFB99394C6C}"/>
              </a:ext>
            </a:extLst>
          </p:cNvPr>
          <p:cNvSpPr txBox="1">
            <a:spLocks/>
          </p:cNvSpPr>
          <p:nvPr/>
        </p:nvSpPr>
        <p:spPr>
          <a:xfrm>
            <a:off x="656522" y="328814"/>
            <a:ext cx="8076006" cy="31387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AD9C70"/>
              </a:buClr>
              <a:buFont typeface="Arial"/>
              <a:defRPr sz="1400" b="0" i="0" u="none" strike="noStrike" cap="none">
                <a:solidFill>
                  <a:srgbClr val="AD9C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t>High fidelity interactive mock-up – Figma prototype</a:t>
            </a:r>
          </a:p>
        </p:txBody>
      </p:sp>
    </p:spTree>
    <p:extLst>
      <p:ext uri="{BB962C8B-B14F-4D97-AF65-F5344CB8AC3E}">
        <p14:creationId xmlns:p14="http://schemas.microsoft.com/office/powerpoint/2010/main" val="52538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4F443C3-0517-12FF-E2CD-FD5A42F8A0DD}"/>
              </a:ext>
            </a:extLst>
          </p:cNvPr>
          <p:cNvSpPr>
            <a:spLocks noGrp="1"/>
          </p:cNvSpPr>
          <p:nvPr>
            <p:ph type="title"/>
          </p:nvPr>
        </p:nvSpPr>
        <p:spPr>
          <a:xfrm>
            <a:off x="457200" y="199498"/>
            <a:ext cx="3813243" cy="857250"/>
          </a:xfrm>
        </p:spPr>
        <p:txBody>
          <a:bodyPr/>
          <a:lstStyle/>
          <a:p>
            <a:r>
              <a:rPr lang="en-GB" dirty="0"/>
              <a:t>Results</a:t>
            </a:r>
          </a:p>
        </p:txBody>
      </p:sp>
      <p:sp>
        <p:nvSpPr>
          <p:cNvPr id="11" name="Slide Number Placeholder 3">
            <a:extLst>
              <a:ext uri="{FF2B5EF4-FFF2-40B4-BE49-F238E27FC236}">
                <a16:creationId xmlns:a16="http://schemas.microsoft.com/office/drawing/2014/main" id="{0110A848-5517-57BC-CAC4-CA2CF2958452}"/>
              </a:ext>
            </a:extLst>
          </p:cNvPr>
          <p:cNvSpPr>
            <a:spLocks noGrp="1"/>
          </p:cNvSpPr>
          <p:nvPr>
            <p:ph type="sldNum" idx="12"/>
          </p:nvPr>
        </p:nvSpPr>
        <p:spPr>
          <a:xfrm>
            <a:off x="8044637" y="4683566"/>
            <a:ext cx="457200" cy="273844"/>
          </a:xfrm>
        </p:spPr>
        <p:txBody>
          <a:bodyPr/>
          <a:lstStyle/>
          <a:p>
            <a:fld id="{00000000-1234-1234-1234-123412341234}" type="slidenum">
              <a:rPr lang="en-GB" smtClean="0"/>
              <a:pPr/>
              <a:t>8</a:t>
            </a:fld>
            <a:endParaRPr lang="en-GB" dirty="0"/>
          </a:p>
        </p:txBody>
      </p:sp>
      <p:pic>
        <p:nvPicPr>
          <p:cNvPr id="12" name="Picture 11">
            <a:extLst>
              <a:ext uri="{FF2B5EF4-FFF2-40B4-BE49-F238E27FC236}">
                <a16:creationId xmlns:a16="http://schemas.microsoft.com/office/drawing/2014/main" id="{91EEB752-1F73-20BD-4B92-038A86AE85D0}"/>
              </a:ext>
            </a:extLst>
          </p:cNvPr>
          <p:cNvPicPr>
            <a:picLocks noChangeAspect="1"/>
          </p:cNvPicPr>
          <p:nvPr/>
        </p:nvPicPr>
        <p:blipFill rotWithShape="1">
          <a:blip r:embed="rId2"/>
          <a:srcRect l="922" t="11062" r="5705" b="67855"/>
          <a:stretch/>
        </p:blipFill>
        <p:spPr>
          <a:xfrm>
            <a:off x="521798" y="2147140"/>
            <a:ext cx="8362507" cy="1084445"/>
          </a:xfrm>
          <a:prstGeom prst="rect">
            <a:avLst/>
          </a:prstGeom>
        </p:spPr>
      </p:pic>
      <p:pic>
        <p:nvPicPr>
          <p:cNvPr id="14" name="Picture 13">
            <a:extLst>
              <a:ext uri="{FF2B5EF4-FFF2-40B4-BE49-F238E27FC236}">
                <a16:creationId xmlns:a16="http://schemas.microsoft.com/office/drawing/2014/main" id="{A53BD057-8EFC-8462-24DC-254C5FEB61B5}"/>
              </a:ext>
            </a:extLst>
          </p:cNvPr>
          <p:cNvPicPr>
            <a:picLocks noChangeAspect="1"/>
          </p:cNvPicPr>
          <p:nvPr/>
        </p:nvPicPr>
        <p:blipFill rotWithShape="1">
          <a:blip r:embed="rId3"/>
          <a:srcRect l="3005" t="10567" r="7171" b="64772"/>
          <a:stretch/>
        </p:blipFill>
        <p:spPr>
          <a:xfrm>
            <a:off x="521798" y="3552045"/>
            <a:ext cx="8044637" cy="1268443"/>
          </a:xfrm>
          <a:prstGeom prst="rect">
            <a:avLst/>
          </a:prstGeom>
        </p:spPr>
      </p:pic>
      <p:pic>
        <p:nvPicPr>
          <p:cNvPr id="16" name="Picture 15">
            <a:extLst>
              <a:ext uri="{FF2B5EF4-FFF2-40B4-BE49-F238E27FC236}">
                <a16:creationId xmlns:a16="http://schemas.microsoft.com/office/drawing/2014/main" id="{6B82F65B-C13A-DB73-C2B5-1D99670F61BE}"/>
              </a:ext>
            </a:extLst>
          </p:cNvPr>
          <p:cNvPicPr>
            <a:picLocks noChangeAspect="1"/>
          </p:cNvPicPr>
          <p:nvPr/>
        </p:nvPicPr>
        <p:blipFill rotWithShape="1">
          <a:blip r:embed="rId4"/>
          <a:srcRect l="8637" t="33125" r="67318" b="18861"/>
          <a:stretch/>
        </p:blipFill>
        <p:spPr>
          <a:xfrm>
            <a:off x="6096000" y="138860"/>
            <a:ext cx="2661957" cy="3052807"/>
          </a:xfrm>
          <a:prstGeom prst="rect">
            <a:avLst/>
          </a:prstGeom>
        </p:spPr>
      </p:pic>
      <p:sp>
        <p:nvSpPr>
          <p:cNvPr id="17" name="Text Placeholder 2">
            <a:extLst>
              <a:ext uri="{FF2B5EF4-FFF2-40B4-BE49-F238E27FC236}">
                <a16:creationId xmlns:a16="http://schemas.microsoft.com/office/drawing/2014/main" id="{4E0A5351-9FC3-9B28-0589-FE075DD84AA6}"/>
              </a:ext>
            </a:extLst>
          </p:cNvPr>
          <p:cNvSpPr txBox="1">
            <a:spLocks/>
          </p:cNvSpPr>
          <p:nvPr/>
        </p:nvSpPr>
        <p:spPr>
          <a:xfrm>
            <a:off x="457200" y="902812"/>
            <a:ext cx="5512452" cy="3394472"/>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30200" algn="l" rtl="0" eaLnBrk="1" hangingPunct="1">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L="914400" marR="0" lvl="1" indent="-330200" algn="l" rtl="0" eaLnBrk="1" hangingPunct="1">
              <a:lnSpc>
                <a:spcPct val="100000"/>
              </a:lnSpc>
              <a:spcBef>
                <a:spcPts val="6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L="1371600" marR="0" lvl="2" indent="-330200" algn="l" rtl="0" eaLnBrk="1" hangingPunct="1">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L="1828800" marR="0" lvl="3" indent="-330200" algn="l" rtl="0" eaLnBrk="1" hangingPunct="1">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L="2743200" marR="0" lvl="5"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pPr marL="6350" indent="0">
              <a:buFont typeface="Arial"/>
              <a:buNone/>
            </a:pPr>
            <a:r>
              <a:rPr lang="en-GB" dirty="0"/>
              <a:t>API specification documented in </a:t>
            </a:r>
            <a:r>
              <a:rPr lang="en-GB" dirty="0" err="1"/>
              <a:t>OpenAPI</a:t>
            </a:r>
            <a:r>
              <a:rPr lang="en-GB" dirty="0"/>
              <a:t> standard. Critical in making sure BGS and Imperial technical specialist were able to work together effectively. </a:t>
            </a:r>
          </a:p>
        </p:txBody>
      </p:sp>
    </p:spTree>
    <p:extLst>
      <p:ext uri="{BB962C8B-B14F-4D97-AF65-F5344CB8AC3E}">
        <p14:creationId xmlns:p14="http://schemas.microsoft.com/office/powerpoint/2010/main" val="359634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8AE8-8C79-6D4F-AC76-02BBC79462B0}"/>
              </a:ext>
            </a:extLst>
          </p:cNvPr>
          <p:cNvSpPr>
            <a:spLocks noGrp="1"/>
          </p:cNvSpPr>
          <p:nvPr>
            <p:ph type="title"/>
          </p:nvPr>
        </p:nvSpPr>
        <p:spPr>
          <a:xfrm>
            <a:off x="457200" y="199498"/>
            <a:ext cx="3813243" cy="484703"/>
          </a:xfrm>
        </p:spPr>
        <p:txBody>
          <a:bodyPr/>
          <a:lstStyle/>
          <a:p>
            <a:r>
              <a:rPr lang="en-GB" dirty="0"/>
              <a:t>Results</a:t>
            </a:r>
          </a:p>
        </p:txBody>
      </p:sp>
      <p:sp>
        <p:nvSpPr>
          <p:cNvPr id="4" name="Slide Number Placeholder 3">
            <a:extLst>
              <a:ext uri="{FF2B5EF4-FFF2-40B4-BE49-F238E27FC236}">
                <a16:creationId xmlns:a16="http://schemas.microsoft.com/office/drawing/2014/main" id="{1B95D74D-B19C-3C4E-A643-DABD19CC304D}"/>
              </a:ext>
            </a:extLst>
          </p:cNvPr>
          <p:cNvSpPr>
            <a:spLocks noGrp="1"/>
          </p:cNvSpPr>
          <p:nvPr>
            <p:ph type="sldNum" idx="12"/>
          </p:nvPr>
        </p:nvSpPr>
        <p:spPr/>
        <p:txBody>
          <a:bodyPr/>
          <a:lstStyle/>
          <a:p>
            <a:fld id="{00000000-1234-1234-1234-123412341234}" type="slidenum">
              <a:rPr lang="en-GB" smtClean="0"/>
              <a:pPr/>
              <a:t>9</a:t>
            </a:fld>
            <a:endParaRPr lang="en-GB" dirty="0"/>
          </a:p>
        </p:txBody>
      </p:sp>
      <p:sp>
        <p:nvSpPr>
          <p:cNvPr id="9" name="Text Placeholder 2">
            <a:extLst>
              <a:ext uri="{FF2B5EF4-FFF2-40B4-BE49-F238E27FC236}">
                <a16:creationId xmlns:a16="http://schemas.microsoft.com/office/drawing/2014/main" id="{43210511-2A80-0050-FE01-9BC2D94F3892}"/>
              </a:ext>
            </a:extLst>
          </p:cNvPr>
          <p:cNvSpPr txBox="1">
            <a:spLocks/>
          </p:cNvSpPr>
          <p:nvPr/>
        </p:nvSpPr>
        <p:spPr>
          <a:xfrm>
            <a:off x="448258" y="764586"/>
            <a:ext cx="4005385" cy="173488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30200" algn="l" rtl="0" eaLnBrk="1" hangingPunct="1">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L="914400" marR="0" lvl="1" indent="-330200" algn="l" rtl="0" eaLnBrk="1" hangingPunct="1">
              <a:lnSpc>
                <a:spcPct val="100000"/>
              </a:lnSpc>
              <a:spcBef>
                <a:spcPts val="6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L="1371600" marR="0" lvl="2" indent="-330200" algn="l" rtl="0" eaLnBrk="1" hangingPunct="1">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L="1828800" marR="0" lvl="3" indent="-330200" algn="l" rtl="0" eaLnBrk="1" hangingPunct="1">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L="2286000" marR="0" lvl="4" indent="-330200" algn="l" rtl="0" eaLnBrk="1" hangingPunct="1">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L="2743200" marR="0" lvl="5"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pPr marL="6350" indent="0">
              <a:buFont typeface="Arial"/>
              <a:buNone/>
            </a:pPr>
            <a:r>
              <a:rPr lang="en-GB" dirty="0"/>
              <a:t>Web based VDR prototype:</a:t>
            </a:r>
          </a:p>
          <a:p>
            <a:pPr marL="292100" indent="-285750"/>
            <a:r>
              <a:rPr lang="en-GB" dirty="0"/>
              <a:t>Static system dynamics causal loop diagrams </a:t>
            </a:r>
          </a:p>
          <a:p>
            <a:pPr marL="292100" indent="-285750"/>
            <a:r>
              <a:rPr lang="en-GB" dirty="0"/>
              <a:t>Real-time access via API to Greater Manchester WSIMOD</a:t>
            </a:r>
          </a:p>
          <a:p>
            <a:pPr marL="292100" indent="-285750"/>
            <a:r>
              <a:rPr lang="en-GB" dirty="0"/>
              <a:t>User interface</a:t>
            </a:r>
          </a:p>
        </p:txBody>
      </p:sp>
      <p:pic>
        <p:nvPicPr>
          <p:cNvPr id="13" name="Picture 12">
            <a:extLst>
              <a:ext uri="{FF2B5EF4-FFF2-40B4-BE49-F238E27FC236}">
                <a16:creationId xmlns:a16="http://schemas.microsoft.com/office/drawing/2014/main" id="{D64283AE-461E-8CF7-530E-E56E8BBEEFBA}"/>
              </a:ext>
            </a:extLst>
          </p:cNvPr>
          <p:cNvPicPr>
            <a:picLocks noChangeAspect="1"/>
          </p:cNvPicPr>
          <p:nvPr/>
        </p:nvPicPr>
        <p:blipFill rotWithShape="1">
          <a:blip r:embed="rId2"/>
          <a:srcRect t="12156"/>
          <a:stretch/>
        </p:blipFill>
        <p:spPr>
          <a:xfrm>
            <a:off x="4690358" y="299590"/>
            <a:ext cx="4377447" cy="2259135"/>
          </a:xfrm>
          <a:prstGeom prst="rect">
            <a:avLst/>
          </a:prstGeom>
        </p:spPr>
      </p:pic>
      <p:pic>
        <p:nvPicPr>
          <p:cNvPr id="15" name="Picture 14">
            <a:extLst>
              <a:ext uri="{FF2B5EF4-FFF2-40B4-BE49-F238E27FC236}">
                <a16:creationId xmlns:a16="http://schemas.microsoft.com/office/drawing/2014/main" id="{47C8653E-F369-1456-7AF3-1AB99AAF7978}"/>
              </a:ext>
            </a:extLst>
          </p:cNvPr>
          <p:cNvPicPr>
            <a:picLocks noChangeAspect="1"/>
          </p:cNvPicPr>
          <p:nvPr/>
        </p:nvPicPr>
        <p:blipFill rotWithShape="1">
          <a:blip r:embed="rId3"/>
          <a:srcRect l="3000" t="20545" r="6794" b="12023"/>
          <a:stretch/>
        </p:blipFill>
        <p:spPr>
          <a:xfrm>
            <a:off x="4687664" y="3023323"/>
            <a:ext cx="4381482" cy="1924237"/>
          </a:xfrm>
          <a:prstGeom prst="rect">
            <a:avLst/>
          </a:prstGeom>
        </p:spPr>
      </p:pic>
      <p:pic>
        <p:nvPicPr>
          <p:cNvPr id="17" name="Picture 16">
            <a:extLst>
              <a:ext uri="{FF2B5EF4-FFF2-40B4-BE49-F238E27FC236}">
                <a16:creationId xmlns:a16="http://schemas.microsoft.com/office/drawing/2014/main" id="{E122549F-7A70-0128-572C-0DB686A7913B}"/>
              </a:ext>
            </a:extLst>
          </p:cNvPr>
          <p:cNvPicPr>
            <a:picLocks noChangeAspect="1"/>
          </p:cNvPicPr>
          <p:nvPr/>
        </p:nvPicPr>
        <p:blipFill rotWithShape="1">
          <a:blip r:embed="rId4"/>
          <a:srcRect t="20429"/>
          <a:stretch/>
        </p:blipFill>
        <p:spPr>
          <a:xfrm>
            <a:off x="68171" y="2579853"/>
            <a:ext cx="4428462" cy="2070230"/>
          </a:xfrm>
          <a:prstGeom prst="rect">
            <a:avLst/>
          </a:prstGeom>
        </p:spPr>
      </p:pic>
    </p:spTree>
    <p:extLst>
      <p:ext uri="{BB962C8B-B14F-4D97-AF65-F5344CB8AC3E}">
        <p14:creationId xmlns:p14="http://schemas.microsoft.com/office/powerpoint/2010/main" val="2010502841"/>
      </p:ext>
    </p:extLst>
  </p:cSld>
  <p:clrMapOvr>
    <a:masterClrMapping/>
  </p:clrMapOvr>
</p:sld>
</file>

<file path=ppt/theme/theme1.xml><?xml version="1.0" encoding="utf-8"?>
<a:theme xmlns:a="http://schemas.openxmlformats.org/drawingml/2006/main" name="Office Theme">
  <a:themeElements>
    <a:clrScheme name="BGS">
      <a:dk1>
        <a:srgbClr val="002E40"/>
      </a:dk1>
      <a:lt1>
        <a:srgbClr val="FFFFFF"/>
      </a:lt1>
      <a:dk2>
        <a:srgbClr val="AD9C70"/>
      </a:dk2>
      <a:lt2>
        <a:srgbClr val="FFFFFF"/>
      </a:lt2>
      <a:accent1>
        <a:srgbClr val="002E40"/>
      </a:accent1>
      <a:accent2>
        <a:srgbClr val="AD9C70"/>
      </a:accent2>
      <a:accent3>
        <a:srgbClr val="99B096"/>
      </a:accent3>
      <a:accent4>
        <a:srgbClr val="7391BF"/>
      </a:accent4>
      <a:accent5>
        <a:srgbClr val="518791"/>
      </a:accent5>
      <a:accent6>
        <a:srgbClr val="D38080"/>
      </a:accent6>
      <a:hlink>
        <a:srgbClr val="AD9C70"/>
      </a:hlink>
      <a:folHlink>
        <a:srgbClr val="AD9C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GS-PPT-Template-16x9-150dpi-Lite.pptx" id="{C8D2188C-6789-4358-ADD1-475232515FAF}" vid="{95F2FA9C-3F4F-41DB-9AA4-49F3C23B8C45}"/>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b7e0c09-d5bb-4455-8c3d-b652d3e8d767">
      <Terms xmlns="http://schemas.microsoft.com/office/infopath/2007/PartnerControls"/>
    </lcf76f155ced4ddcb4097134ff3c332f>
    <TaxCatchAll xmlns="a05cf421-290e-4710-9aa2-a4bacc61a93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AEE04E630888F4282F7D15FAC344E22" ma:contentTypeVersion="18" ma:contentTypeDescription="Create a new document." ma:contentTypeScope="" ma:versionID="aae01f572cccf4f000ce1d36889483da">
  <xsd:schema xmlns:xsd="http://www.w3.org/2001/XMLSchema" xmlns:xs="http://www.w3.org/2001/XMLSchema" xmlns:p="http://schemas.microsoft.com/office/2006/metadata/properties" xmlns:ns2="6b7e0c09-d5bb-4455-8c3d-b652d3e8d767" xmlns:ns3="a05cf421-290e-4710-9aa2-a4bacc61a933" targetNamespace="http://schemas.microsoft.com/office/2006/metadata/properties" ma:root="true" ma:fieldsID="0bd42b534c9c1384d4b194ee439b7977" ns2:_="" ns3:_="">
    <xsd:import namespace="6b7e0c09-d5bb-4455-8c3d-b652d3e8d767"/>
    <xsd:import namespace="a05cf421-290e-4710-9aa2-a4bacc61a9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7e0c09-d5bb-4455-8c3d-b652d3e8d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4661dae-d6df-48fc-a54e-a577d2899e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5cf421-290e-4710-9aa2-a4bacc61a933"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4ffd061-8250-4740-99b9-58095a833ab1}" ma:internalName="TaxCatchAll" ma:showField="CatchAllData" ma:web="a05cf421-290e-4710-9aa2-a4bacc61a9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A9AC48-91E3-4934-BF6B-AE1E9BD80AFC}">
  <ds:schemaRefs>
    <ds:schemaRef ds:uri="http://schemas.openxmlformats.org/package/2006/metadata/core-properties"/>
    <ds:schemaRef ds:uri="http://purl.org/dc/dcmitype/"/>
    <ds:schemaRef ds:uri="a05cf421-290e-4710-9aa2-a4bacc61a933"/>
    <ds:schemaRef ds:uri="http://www.w3.org/XML/1998/namespace"/>
    <ds:schemaRef ds:uri="http://schemas.microsoft.com/office/2006/documentManagement/types"/>
    <ds:schemaRef ds:uri="http://purl.org/dc/terms/"/>
    <ds:schemaRef ds:uri="http://schemas.microsoft.com/office/infopath/2007/PartnerControls"/>
    <ds:schemaRef ds:uri="6b7e0c09-d5bb-4455-8c3d-b652d3e8d767"/>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8F7346AF-A0C2-4D3F-8C9B-6FDD9CFB107F}">
  <ds:schemaRefs>
    <ds:schemaRef ds:uri="http://schemas.microsoft.com/sharepoint/v3/contenttype/forms"/>
  </ds:schemaRefs>
</ds:datastoreItem>
</file>

<file path=customXml/itemProps3.xml><?xml version="1.0" encoding="utf-8"?>
<ds:datastoreItem xmlns:ds="http://schemas.openxmlformats.org/officeDocument/2006/customXml" ds:itemID="{1C8F6234-F14A-474E-B9DB-79DC9866EF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7e0c09-d5bb-4455-8c3d-b652d3e8d767"/>
    <ds:schemaRef ds:uri="a05cf421-290e-4710-9aa2-a4bacc61a9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BGS-PPT-Template-16x9-150dpi-Lite</Template>
  <TotalTime>173</TotalTime>
  <Words>295</Words>
  <Application>Microsoft Office PowerPoint</Application>
  <PresentationFormat>On-screen Show (16:9)</PresentationFormat>
  <Paragraphs>82</Paragraphs>
  <Slides>10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VDR co-design and development</vt:lpstr>
      <vt:lpstr>Introduction</vt:lpstr>
      <vt:lpstr>Fit to framework</vt:lpstr>
      <vt:lpstr>The process</vt:lpstr>
      <vt:lpstr>PowerPoint Presentation</vt:lpstr>
      <vt:lpstr>PowerPoint Presentation</vt:lpstr>
      <vt:lpstr>PowerPoint Presentation</vt:lpstr>
      <vt:lpstr>Results</vt:lpstr>
      <vt:lpstr>Results</vt:lpstr>
      <vt:lpstr>Results</vt:lpstr>
    </vt:vector>
  </TitlesOfParts>
  <Company>BGS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VDR co-design and development</dc:title>
  <dc:creator>Carl Watson - BGS</dc:creator>
  <cp:lastModifiedBy>Darren Beriro - BGS</cp:lastModifiedBy>
  <cp:revision>4</cp:revision>
  <dcterms:created xsi:type="dcterms:W3CDTF">2024-04-19T09:15:12Z</dcterms:created>
  <dcterms:modified xsi:type="dcterms:W3CDTF">2024-04-23T16:58:20Z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0x0101007AEE04E630888F4282F7D15FAC344E22</vt:lpwstr>
  </property>
  <property fmtid="{D5CDD505-2E9C-101B-9397-08002B2CF9AE}" pid="3" name="MediaServiceImageTags">
    <vt:lpwstr/>
  </property>
</Properties>
</file>